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257" r:id="rId3"/>
    <p:sldId id="261" r:id="rId4"/>
    <p:sldId id="258" r:id="rId5"/>
    <p:sldId id="262" r:id="rId6"/>
    <p:sldId id="267" r:id="rId7"/>
    <p:sldId id="259" r:id="rId8"/>
    <p:sldId id="283" r:id="rId9"/>
    <p:sldId id="281" r:id="rId10"/>
    <p:sldId id="286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1" r:id="rId20"/>
    <p:sldId id="289" r:id="rId21"/>
    <p:sldId id="290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Chivo" panose="020B0604020202020204" charset="0"/>
      <p:regular r:id="rId25"/>
      <p:bold r:id="rId26"/>
      <p:italic r:id="rId27"/>
      <p:boldItalic r:id="rId28"/>
    </p:embeddedFont>
    <p:embeddedFont>
      <p:font typeface="Fjalla One" panose="02000506040000020004" pitchFamily="2" charset="0"/>
      <p:regular r:id="rId29"/>
    </p:embeddedFont>
    <p:embeddedFont>
      <p:font typeface="Nunito Light" pitchFamily="2" charset="0"/>
      <p:regular r:id="rId30"/>
      <p:italic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23A025-4285-461D-9431-900DAD6E400B}">
  <a:tblStyle styleId="{B723A025-4285-461D-9431-900DAD6E40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A2D510-158F-4BDF-B778-FE0D4D0F84E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07095e0a1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07095e0a1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07095e0a1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07095e0a1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198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07095e0a1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107095e0a1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796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07095e0a1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07095e0a1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60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07095e0a1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07095e0a1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00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07095e0a1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107095e0a1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664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07095e0a1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07095e0a1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121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07095e0a1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07095e0a1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821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07095e0a1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107095e0a1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490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07095e0a1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07095e0a1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10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10774bf84c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10774bf84c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107095e0a1a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107095e0a1a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07095e0a1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07095e0a1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07095e0a1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07095e0a1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07095e0a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07095e0a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07095e0a1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07095e0a1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07095e0a1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107095e0a1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nxth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hyperlink" Target="http://bit.ly/2TtBDfr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3375" y="1208550"/>
            <a:ext cx="5193900" cy="24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8325" y="3569250"/>
            <a:ext cx="421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59110"/>
          <a:stretch/>
        </p:blipFill>
        <p:spPr>
          <a:xfrm flipH="1">
            <a:off x="8768050" y="819550"/>
            <a:ext cx="368975" cy="30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4" name="Google Shape;374;p17"/>
          <p:cNvGrpSpPr/>
          <p:nvPr/>
        </p:nvGrpSpPr>
        <p:grpSpPr>
          <a:xfrm flipH="1">
            <a:off x="8084318" y="0"/>
            <a:ext cx="689309" cy="773883"/>
            <a:chOff x="289713" y="0"/>
            <a:chExt cx="847025" cy="950950"/>
          </a:xfrm>
        </p:grpSpPr>
        <p:sp>
          <p:nvSpPr>
            <p:cNvPr id="375" name="Google Shape;375;p17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7"/>
          <p:cNvGrpSpPr/>
          <p:nvPr/>
        </p:nvGrpSpPr>
        <p:grpSpPr>
          <a:xfrm flipH="1">
            <a:off x="-776423" y="3813350"/>
            <a:ext cx="1444500" cy="1223875"/>
            <a:chOff x="1739950" y="3665925"/>
            <a:chExt cx="1444500" cy="1223875"/>
          </a:xfrm>
        </p:grpSpPr>
        <p:sp>
          <p:nvSpPr>
            <p:cNvPr id="385" name="Google Shape;385;p17"/>
            <p:cNvSpPr/>
            <p:nvPr/>
          </p:nvSpPr>
          <p:spPr>
            <a:xfrm>
              <a:off x="1739950" y="4779400"/>
              <a:ext cx="14445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6" name="Google Shape;386;p17"/>
            <p:cNvPicPr preferRelativeResize="0"/>
            <p:nvPr/>
          </p:nvPicPr>
          <p:blipFill rotWithShape="1">
            <a:blip r:embed="rId3">
              <a:alphaModFix/>
            </a:blip>
            <a:srcRect r="50794"/>
            <a:stretch/>
          </p:blipFill>
          <p:spPr>
            <a:xfrm>
              <a:off x="1815052" y="3665925"/>
              <a:ext cx="609601" cy="1185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17"/>
          <p:cNvPicPr preferRelativeResize="0"/>
          <p:nvPr/>
        </p:nvPicPr>
        <p:blipFill rotWithShape="1">
          <a:blip r:embed="rId4">
            <a:alphaModFix/>
          </a:blip>
          <a:srcRect r="58965"/>
          <a:stretch/>
        </p:blipFill>
        <p:spPr>
          <a:xfrm flipH="1">
            <a:off x="-1799" y="393700"/>
            <a:ext cx="818350" cy="150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17"/>
          <p:cNvGrpSpPr/>
          <p:nvPr/>
        </p:nvGrpSpPr>
        <p:grpSpPr>
          <a:xfrm>
            <a:off x="8545345" y="4238555"/>
            <a:ext cx="513649" cy="633658"/>
            <a:chOff x="3184450" y="4137773"/>
            <a:chExt cx="609600" cy="752027"/>
          </a:xfrm>
        </p:grpSpPr>
        <p:sp>
          <p:nvSpPr>
            <p:cNvPr id="389" name="Google Shape;389;p17"/>
            <p:cNvSpPr/>
            <p:nvPr/>
          </p:nvSpPr>
          <p:spPr>
            <a:xfrm>
              <a:off x="3184450" y="4779400"/>
              <a:ext cx="6096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0" name="Google Shape;39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19477" y="4137773"/>
              <a:ext cx="566051" cy="71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5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8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1"/>
          </p:nvPr>
        </p:nvSpPr>
        <p:spPr>
          <a:xfrm>
            <a:off x="2135550" y="3104543"/>
            <a:ext cx="487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95" name="Google Shape;395;p18"/>
          <p:cNvGrpSpPr/>
          <p:nvPr/>
        </p:nvGrpSpPr>
        <p:grpSpPr>
          <a:xfrm>
            <a:off x="368575" y="-978"/>
            <a:ext cx="689309" cy="1398711"/>
            <a:chOff x="289713" y="-767790"/>
            <a:chExt cx="847025" cy="1718740"/>
          </a:xfrm>
        </p:grpSpPr>
        <p:sp>
          <p:nvSpPr>
            <p:cNvPr id="396" name="Google Shape;396;p18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13219" y="-767790"/>
              <a:ext cx="21321" cy="1247258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8"/>
          <p:cNvGrpSpPr/>
          <p:nvPr/>
        </p:nvGrpSpPr>
        <p:grpSpPr>
          <a:xfrm>
            <a:off x="132238" y="2156078"/>
            <a:ext cx="1326199" cy="2780723"/>
            <a:chOff x="8136352" y="2627725"/>
            <a:chExt cx="1083850" cy="2272575"/>
          </a:xfrm>
        </p:grpSpPr>
        <p:sp>
          <p:nvSpPr>
            <p:cNvPr id="406" name="Google Shape;406;p18"/>
            <p:cNvSpPr/>
            <p:nvPr/>
          </p:nvSpPr>
          <p:spPr>
            <a:xfrm>
              <a:off x="8316777" y="4789900"/>
              <a:ext cx="7230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36352" y="2627725"/>
              <a:ext cx="1083850" cy="2219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2"/>
          <p:cNvPicPr preferRelativeResize="0"/>
          <p:nvPr/>
        </p:nvPicPr>
        <p:blipFill rotWithShape="1">
          <a:blip r:embed="rId3">
            <a:alphaModFix/>
          </a:blip>
          <a:srcRect l="59110"/>
          <a:stretch/>
        </p:blipFill>
        <p:spPr>
          <a:xfrm flipH="1">
            <a:off x="8768050" y="819550"/>
            <a:ext cx="368975" cy="3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2"/>
          <p:cNvSpPr txBox="1">
            <a:spLocks noGrp="1"/>
          </p:cNvSpPr>
          <p:nvPr>
            <p:ph type="title"/>
          </p:nvPr>
        </p:nvSpPr>
        <p:spPr>
          <a:xfrm>
            <a:off x="986684" y="279948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2"/>
          <p:cNvSpPr txBox="1">
            <a:spLocks noGrp="1"/>
          </p:cNvSpPr>
          <p:nvPr>
            <p:ph type="title" idx="2"/>
          </p:nvPr>
        </p:nvSpPr>
        <p:spPr>
          <a:xfrm>
            <a:off x="5414716" y="279948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2"/>
          <p:cNvSpPr txBox="1">
            <a:spLocks noGrp="1"/>
          </p:cNvSpPr>
          <p:nvPr>
            <p:ph type="subTitle" idx="1"/>
          </p:nvPr>
        </p:nvSpPr>
        <p:spPr>
          <a:xfrm>
            <a:off x="5234566" y="3157742"/>
            <a:ext cx="31029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1" name="Google Shape;501;p22"/>
          <p:cNvSpPr txBox="1">
            <a:spLocks noGrp="1"/>
          </p:cNvSpPr>
          <p:nvPr>
            <p:ph type="subTitle" idx="3"/>
          </p:nvPr>
        </p:nvSpPr>
        <p:spPr>
          <a:xfrm>
            <a:off x="806534" y="3157742"/>
            <a:ext cx="31029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2" name="Google Shape;502;p22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22"/>
          <p:cNvGrpSpPr/>
          <p:nvPr/>
        </p:nvGrpSpPr>
        <p:grpSpPr>
          <a:xfrm>
            <a:off x="8086125" y="0"/>
            <a:ext cx="689309" cy="773883"/>
            <a:chOff x="289713" y="0"/>
            <a:chExt cx="847025" cy="950950"/>
          </a:xfrm>
        </p:grpSpPr>
        <p:sp>
          <p:nvSpPr>
            <p:cNvPr id="504" name="Google Shape;504;p2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22"/>
          <p:cNvGrpSpPr/>
          <p:nvPr/>
        </p:nvGrpSpPr>
        <p:grpSpPr>
          <a:xfrm>
            <a:off x="368575" y="0"/>
            <a:ext cx="689309" cy="773883"/>
            <a:chOff x="289713" y="0"/>
            <a:chExt cx="847025" cy="950950"/>
          </a:xfrm>
        </p:grpSpPr>
        <p:sp>
          <p:nvSpPr>
            <p:cNvPr id="514" name="Google Shape;514;p2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0"/>
          <p:cNvSpPr txBox="1">
            <a:spLocks noGrp="1"/>
          </p:cNvSpPr>
          <p:nvPr>
            <p:ph type="title"/>
          </p:nvPr>
        </p:nvSpPr>
        <p:spPr>
          <a:xfrm>
            <a:off x="1662600" y="1115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0"/>
          <p:cNvSpPr txBox="1">
            <a:spLocks noGrp="1"/>
          </p:cNvSpPr>
          <p:nvPr>
            <p:ph type="subTitle" idx="1"/>
          </p:nvPr>
        </p:nvSpPr>
        <p:spPr>
          <a:xfrm>
            <a:off x="1662600" y="197475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09" name="Google Shape;709;p30"/>
          <p:cNvGrpSpPr/>
          <p:nvPr/>
        </p:nvGrpSpPr>
        <p:grpSpPr>
          <a:xfrm>
            <a:off x="3256100" y="0"/>
            <a:ext cx="689309" cy="773883"/>
            <a:chOff x="289713" y="0"/>
            <a:chExt cx="847025" cy="950950"/>
          </a:xfrm>
        </p:grpSpPr>
        <p:sp>
          <p:nvSpPr>
            <p:cNvPr id="710" name="Google Shape;710;p30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0"/>
          <p:cNvGrpSpPr/>
          <p:nvPr/>
        </p:nvGrpSpPr>
        <p:grpSpPr>
          <a:xfrm>
            <a:off x="2379800" y="0"/>
            <a:ext cx="689309" cy="773883"/>
            <a:chOff x="289713" y="0"/>
            <a:chExt cx="847025" cy="950950"/>
          </a:xfrm>
        </p:grpSpPr>
        <p:sp>
          <p:nvSpPr>
            <p:cNvPr id="720" name="Google Shape;720;p30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9" name="Google Shape;72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44175" y="819550"/>
            <a:ext cx="902375" cy="307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30"/>
          <p:cNvGrpSpPr/>
          <p:nvPr/>
        </p:nvGrpSpPr>
        <p:grpSpPr>
          <a:xfrm flipH="1">
            <a:off x="5532184" y="2910626"/>
            <a:ext cx="2480254" cy="1744943"/>
            <a:chOff x="-2293059" y="5143500"/>
            <a:chExt cx="2265900" cy="1594138"/>
          </a:xfrm>
        </p:grpSpPr>
        <p:sp>
          <p:nvSpPr>
            <p:cNvPr id="731" name="Google Shape;731;p30"/>
            <p:cNvSpPr/>
            <p:nvPr/>
          </p:nvSpPr>
          <p:spPr>
            <a:xfrm>
              <a:off x="-2293059" y="6627238"/>
              <a:ext cx="22659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2" name="Google Shape;73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255831" y="5143500"/>
              <a:ext cx="2191425" cy="1533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3" name="Google Shape;7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4826" y="886875"/>
            <a:ext cx="2582400" cy="158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30"/>
          <p:cNvGrpSpPr/>
          <p:nvPr/>
        </p:nvGrpSpPr>
        <p:grpSpPr>
          <a:xfrm>
            <a:off x="7741020" y="1898041"/>
            <a:ext cx="1326199" cy="2780723"/>
            <a:chOff x="8136352" y="2627725"/>
            <a:chExt cx="1083850" cy="2272575"/>
          </a:xfrm>
        </p:grpSpPr>
        <p:sp>
          <p:nvSpPr>
            <p:cNvPr id="735" name="Google Shape;735;p30"/>
            <p:cNvSpPr/>
            <p:nvPr/>
          </p:nvSpPr>
          <p:spPr>
            <a:xfrm>
              <a:off x="8316777" y="4789900"/>
              <a:ext cx="7230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6" name="Google Shape;73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36352" y="2627725"/>
              <a:ext cx="1083850" cy="2219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7" name="Google Shape;737;p30"/>
          <p:cNvGrpSpPr/>
          <p:nvPr/>
        </p:nvGrpSpPr>
        <p:grpSpPr>
          <a:xfrm>
            <a:off x="7741006" y="4067181"/>
            <a:ext cx="481096" cy="593500"/>
            <a:chOff x="3184450" y="4137773"/>
            <a:chExt cx="609600" cy="752027"/>
          </a:xfrm>
        </p:grpSpPr>
        <p:sp>
          <p:nvSpPr>
            <p:cNvPr id="738" name="Google Shape;738;p30"/>
            <p:cNvSpPr/>
            <p:nvPr/>
          </p:nvSpPr>
          <p:spPr>
            <a:xfrm>
              <a:off x="3184450" y="4779400"/>
              <a:ext cx="6096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9" name="Google Shape;739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19477" y="4137773"/>
              <a:ext cx="566051" cy="713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0" name="Google Shape;740;p30"/>
          <p:cNvSpPr txBox="1"/>
          <p:nvPr/>
        </p:nvSpPr>
        <p:spPr>
          <a:xfrm>
            <a:off x="1662600" y="3162075"/>
            <a:ext cx="3339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741" name="Google Shape;741;p30"/>
          <p:cNvGrpSpPr/>
          <p:nvPr/>
        </p:nvGrpSpPr>
        <p:grpSpPr>
          <a:xfrm>
            <a:off x="195140" y="244671"/>
            <a:ext cx="1591871" cy="525727"/>
            <a:chOff x="583503" y="585996"/>
            <a:chExt cx="1591871" cy="525727"/>
          </a:xfrm>
        </p:grpSpPr>
        <p:sp>
          <p:nvSpPr>
            <p:cNvPr id="742" name="Google Shape;742;p30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fill="none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043059" y="681578"/>
              <a:ext cx="371308" cy="158102"/>
            </a:xfrm>
            <a:custGeom>
              <a:avLst/>
              <a:gdLst/>
              <a:ahLst/>
              <a:cxnLst/>
              <a:rect l="l" t="t" r="r" b="b"/>
              <a:pathLst>
                <a:path w="10761" h="4582" extrusionOk="0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079808" y="710978"/>
              <a:ext cx="312512" cy="114005"/>
            </a:xfrm>
            <a:custGeom>
              <a:avLst/>
              <a:gdLst/>
              <a:ahLst/>
              <a:cxnLst/>
              <a:rect l="l" t="t" r="r" b="b"/>
              <a:pathLst>
                <a:path w="9057" h="3304" extrusionOk="0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1054066" y="585996"/>
              <a:ext cx="628681" cy="176493"/>
            </a:xfrm>
            <a:custGeom>
              <a:avLst/>
              <a:gdLst/>
              <a:ahLst/>
              <a:cxnLst/>
              <a:rect l="l" t="t" r="r" b="b"/>
              <a:pathLst>
                <a:path w="18220" h="5115" extrusionOk="0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1072458" y="604354"/>
              <a:ext cx="312512" cy="128704"/>
            </a:xfrm>
            <a:custGeom>
              <a:avLst/>
              <a:gdLst/>
              <a:ahLst/>
              <a:cxnLst/>
              <a:rect l="l" t="t" r="r" b="b"/>
              <a:pathLst>
                <a:path w="9057" h="3730" extrusionOk="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1377598" y="604354"/>
              <a:ext cx="283114" cy="69907"/>
            </a:xfrm>
            <a:custGeom>
              <a:avLst/>
              <a:gdLst/>
              <a:ahLst/>
              <a:cxnLst/>
              <a:rect l="l" t="t" r="r" b="b"/>
              <a:pathLst>
                <a:path w="8205" h="2026" extrusionOk="0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631294" y="839651"/>
              <a:ext cx="389699" cy="58866"/>
            </a:xfrm>
            <a:custGeom>
              <a:avLst/>
              <a:gdLst/>
              <a:ahLst/>
              <a:cxnLst/>
              <a:rect l="l" t="t" r="r" b="b"/>
              <a:pathLst>
                <a:path w="11294" h="1706" extrusionOk="0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extrusionOk="0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fill="none" extrusionOk="0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932737" y="810252"/>
              <a:ext cx="172836" cy="29433"/>
            </a:xfrm>
            <a:custGeom>
              <a:avLst/>
              <a:gdLst/>
              <a:ahLst/>
              <a:cxnLst/>
              <a:rect l="l" t="t" r="r" b="b"/>
              <a:pathLst>
                <a:path w="5009" h="853" extrusionOk="0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998920" y="608046"/>
              <a:ext cx="77222" cy="191192"/>
            </a:xfrm>
            <a:custGeom>
              <a:avLst/>
              <a:gdLst/>
              <a:ahLst/>
              <a:cxnLst/>
              <a:rect l="l" t="t" r="r" b="b"/>
              <a:pathLst>
                <a:path w="2238" h="5541" fill="none" extrusionOk="0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0" name="Google Shape;770;p31"/>
          <p:cNvGrpSpPr/>
          <p:nvPr/>
        </p:nvGrpSpPr>
        <p:grpSpPr>
          <a:xfrm>
            <a:off x="131176" y="4137775"/>
            <a:ext cx="1427700" cy="713625"/>
            <a:chOff x="131176" y="4137775"/>
            <a:chExt cx="1427700" cy="713625"/>
          </a:xfrm>
        </p:grpSpPr>
        <p:sp>
          <p:nvSpPr>
            <p:cNvPr id="771" name="Google Shape;771;p31"/>
            <p:cNvSpPr/>
            <p:nvPr/>
          </p:nvSpPr>
          <p:spPr>
            <a:xfrm>
              <a:off x="131176" y="4751800"/>
              <a:ext cx="1427700" cy="996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2" name="Google Shape;77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500" y="4137775"/>
              <a:ext cx="1235275" cy="66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3" name="Google Shape;773;p31"/>
          <p:cNvGrpSpPr/>
          <p:nvPr/>
        </p:nvGrpSpPr>
        <p:grpSpPr>
          <a:xfrm>
            <a:off x="131176" y="4137775"/>
            <a:ext cx="1427700" cy="713625"/>
            <a:chOff x="131176" y="4137775"/>
            <a:chExt cx="1427700" cy="713625"/>
          </a:xfrm>
        </p:grpSpPr>
        <p:sp>
          <p:nvSpPr>
            <p:cNvPr id="774" name="Google Shape;774;p31"/>
            <p:cNvSpPr/>
            <p:nvPr/>
          </p:nvSpPr>
          <p:spPr>
            <a:xfrm>
              <a:off x="131176" y="4751800"/>
              <a:ext cx="1427700" cy="996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5" name="Google Shape;77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500" y="4137775"/>
              <a:ext cx="1235275" cy="660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31"/>
          <p:cNvPicPr preferRelativeResize="0"/>
          <p:nvPr/>
        </p:nvPicPr>
        <p:blipFill rotWithShape="1">
          <a:blip r:embed="rId4">
            <a:alphaModFix/>
          </a:blip>
          <a:srcRect l="59110"/>
          <a:stretch/>
        </p:blipFill>
        <p:spPr>
          <a:xfrm flipH="1">
            <a:off x="8768050" y="819550"/>
            <a:ext cx="368975" cy="30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1"/>
          <p:cNvPicPr preferRelativeResize="0"/>
          <p:nvPr/>
        </p:nvPicPr>
        <p:blipFill rotWithShape="1">
          <a:blip r:embed="rId5">
            <a:alphaModFix/>
          </a:blip>
          <a:srcRect l="43368"/>
          <a:stretch/>
        </p:blipFill>
        <p:spPr>
          <a:xfrm>
            <a:off x="-28245" y="590625"/>
            <a:ext cx="1427700" cy="1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4400" y="3626175"/>
            <a:ext cx="1661675" cy="15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2"/>
          <p:cNvPicPr preferRelativeResize="0"/>
          <p:nvPr/>
        </p:nvPicPr>
        <p:blipFill rotWithShape="1">
          <a:blip r:embed="rId3">
            <a:alphaModFix/>
          </a:blip>
          <a:srcRect l="33669"/>
          <a:stretch/>
        </p:blipFill>
        <p:spPr>
          <a:xfrm>
            <a:off x="0" y="920500"/>
            <a:ext cx="600500" cy="30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9050" y="3621475"/>
            <a:ext cx="1661675" cy="153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3" name="Google Shape;783;p32"/>
          <p:cNvGrpSpPr/>
          <p:nvPr/>
        </p:nvGrpSpPr>
        <p:grpSpPr>
          <a:xfrm flipH="1">
            <a:off x="6022345" y="2807737"/>
            <a:ext cx="2897633" cy="2038583"/>
            <a:chOff x="-2293059" y="5143500"/>
            <a:chExt cx="2265900" cy="1594138"/>
          </a:xfrm>
        </p:grpSpPr>
        <p:sp>
          <p:nvSpPr>
            <p:cNvPr id="784" name="Google Shape;784;p32"/>
            <p:cNvSpPr/>
            <p:nvPr/>
          </p:nvSpPr>
          <p:spPr>
            <a:xfrm>
              <a:off x="-2293059" y="6627238"/>
              <a:ext cx="22659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5" name="Google Shape;78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255831" y="5143500"/>
              <a:ext cx="2191425" cy="1533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6" name="Google Shape;786;p32"/>
          <p:cNvGrpSpPr/>
          <p:nvPr/>
        </p:nvGrpSpPr>
        <p:grpSpPr>
          <a:xfrm>
            <a:off x="5637125" y="4185923"/>
            <a:ext cx="609600" cy="752027"/>
            <a:chOff x="3184450" y="4137773"/>
            <a:chExt cx="609600" cy="752027"/>
          </a:xfrm>
        </p:grpSpPr>
        <p:sp>
          <p:nvSpPr>
            <p:cNvPr id="787" name="Google Shape;787;p32"/>
            <p:cNvSpPr/>
            <p:nvPr/>
          </p:nvSpPr>
          <p:spPr>
            <a:xfrm>
              <a:off x="3184450" y="4779400"/>
              <a:ext cx="6096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8" name="Google Shape;788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19477" y="4137773"/>
              <a:ext cx="566051" cy="713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9" name="Google Shape;789;p32"/>
          <p:cNvPicPr preferRelativeResize="0"/>
          <p:nvPr/>
        </p:nvPicPr>
        <p:blipFill rotWithShape="1">
          <a:blip r:embed="rId7">
            <a:alphaModFix/>
          </a:blip>
          <a:srcRect r="29062"/>
          <a:stretch/>
        </p:blipFill>
        <p:spPr>
          <a:xfrm>
            <a:off x="7355672" y="352500"/>
            <a:ext cx="1788325" cy="19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3">
            <a:alphaModFix/>
          </a:blip>
          <a:srcRect r="63868"/>
          <a:stretch/>
        </p:blipFill>
        <p:spPr>
          <a:xfrm>
            <a:off x="8516950" y="688975"/>
            <a:ext cx="627050" cy="13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4">
            <a:alphaModFix/>
          </a:blip>
          <a:srcRect l="33669"/>
          <a:stretch/>
        </p:blipFill>
        <p:spPr>
          <a:xfrm>
            <a:off x="0" y="920500"/>
            <a:ext cx="600500" cy="308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4"/>
          <p:cNvGrpSpPr/>
          <p:nvPr/>
        </p:nvGrpSpPr>
        <p:grpSpPr>
          <a:xfrm>
            <a:off x="508950" y="0"/>
            <a:ext cx="689309" cy="773883"/>
            <a:chOff x="289713" y="0"/>
            <a:chExt cx="847025" cy="950950"/>
          </a:xfrm>
        </p:grpSpPr>
        <p:sp>
          <p:nvSpPr>
            <p:cNvPr id="39" name="Google Shape;39;p4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17050" y="4148273"/>
            <a:ext cx="609600" cy="752027"/>
            <a:chOff x="3184450" y="4137773"/>
            <a:chExt cx="609600" cy="752027"/>
          </a:xfrm>
        </p:grpSpPr>
        <p:sp>
          <p:nvSpPr>
            <p:cNvPr id="49" name="Google Shape;49;p4"/>
            <p:cNvSpPr/>
            <p:nvPr/>
          </p:nvSpPr>
          <p:spPr>
            <a:xfrm>
              <a:off x="3184450" y="4779400"/>
              <a:ext cx="6096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" name="Google Shape;50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19477" y="4137773"/>
              <a:ext cx="566051" cy="713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" name="Google Shape;51;p4"/>
          <p:cNvGrpSpPr/>
          <p:nvPr/>
        </p:nvGrpSpPr>
        <p:grpSpPr>
          <a:xfrm>
            <a:off x="8310223" y="1818599"/>
            <a:ext cx="1225138" cy="3081839"/>
            <a:chOff x="8136350" y="2627725"/>
            <a:chExt cx="903427" cy="2272575"/>
          </a:xfrm>
        </p:grpSpPr>
        <p:sp>
          <p:nvSpPr>
            <p:cNvPr id="52" name="Google Shape;52;p4"/>
            <p:cNvSpPr/>
            <p:nvPr/>
          </p:nvSpPr>
          <p:spPr>
            <a:xfrm>
              <a:off x="8316777" y="4789900"/>
              <a:ext cx="7230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" name="Google Shape;53;p4"/>
            <p:cNvPicPr preferRelativeResize="0"/>
            <p:nvPr/>
          </p:nvPicPr>
          <p:blipFill rotWithShape="1">
            <a:blip r:embed="rId6">
              <a:alphaModFix/>
            </a:blip>
            <a:srcRect r="42179"/>
            <a:stretch/>
          </p:blipFill>
          <p:spPr>
            <a:xfrm>
              <a:off x="8136350" y="2627725"/>
              <a:ext cx="626650" cy="2219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>
            <a:off x="8086125" y="0"/>
            <a:ext cx="689309" cy="773883"/>
            <a:chOff x="289713" y="0"/>
            <a:chExt cx="847025" cy="950950"/>
          </a:xfrm>
        </p:grpSpPr>
        <p:sp>
          <p:nvSpPr>
            <p:cNvPr id="79" name="Google Shape;79;p6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6"/>
          <p:cNvGrpSpPr/>
          <p:nvPr/>
        </p:nvGrpSpPr>
        <p:grpSpPr>
          <a:xfrm>
            <a:off x="8217273" y="2280700"/>
            <a:ext cx="1105427" cy="2780714"/>
            <a:chOff x="8136355" y="2627733"/>
            <a:chExt cx="903422" cy="2272567"/>
          </a:xfrm>
        </p:grpSpPr>
        <p:sp>
          <p:nvSpPr>
            <p:cNvPr id="89" name="Google Shape;89;p6"/>
            <p:cNvSpPr/>
            <p:nvPr/>
          </p:nvSpPr>
          <p:spPr>
            <a:xfrm>
              <a:off x="8316777" y="4789900"/>
              <a:ext cx="7230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90;p6"/>
            <p:cNvPicPr preferRelativeResize="0"/>
            <p:nvPr/>
          </p:nvPicPr>
          <p:blipFill rotWithShape="1">
            <a:blip r:embed="rId3">
              <a:alphaModFix/>
            </a:blip>
            <a:srcRect r="30123"/>
            <a:stretch/>
          </p:blipFill>
          <p:spPr>
            <a:xfrm>
              <a:off x="8136355" y="2627733"/>
              <a:ext cx="757376" cy="22193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6"/>
          <p:cNvGrpSpPr/>
          <p:nvPr/>
        </p:nvGrpSpPr>
        <p:grpSpPr>
          <a:xfrm>
            <a:off x="103625" y="4232560"/>
            <a:ext cx="609600" cy="752027"/>
            <a:chOff x="3184450" y="4137773"/>
            <a:chExt cx="609600" cy="752027"/>
          </a:xfrm>
        </p:grpSpPr>
        <p:sp>
          <p:nvSpPr>
            <p:cNvPr id="92" name="Google Shape;92;p6"/>
            <p:cNvSpPr/>
            <p:nvPr/>
          </p:nvSpPr>
          <p:spPr>
            <a:xfrm>
              <a:off x="3184450" y="4779400"/>
              <a:ext cx="6096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19477" y="4137773"/>
              <a:ext cx="566051" cy="713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6"/>
          <p:cNvPicPr preferRelativeResize="0"/>
          <p:nvPr/>
        </p:nvPicPr>
        <p:blipFill rotWithShape="1">
          <a:blip r:embed="rId5">
            <a:alphaModFix/>
          </a:blip>
          <a:srcRect l="33669"/>
          <a:stretch/>
        </p:blipFill>
        <p:spPr>
          <a:xfrm>
            <a:off x="0" y="920500"/>
            <a:ext cx="600500" cy="30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2383375" y="1847100"/>
            <a:ext cx="4377300" cy="20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3">
            <a:alphaModFix/>
          </a:blip>
          <a:srcRect l="85253"/>
          <a:stretch/>
        </p:blipFill>
        <p:spPr>
          <a:xfrm flipH="1">
            <a:off x="8318074" y="940725"/>
            <a:ext cx="825925" cy="32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 rotWithShape="1">
          <a:blip r:embed="rId4">
            <a:alphaModFix/>
          </a:blip>
          <a:srcRect l="69569"/>
          <a:stretch/>
        </p:blipFill>
        <p:spPr>
          <a:xfrm>
            <a:off x="2" y="574400"/>
            <a:ext cx="1178376" cy="215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7"/>
          <p:cNvGrpSpPr/>
          <p:nvPr/>
        </p:nvGrpSpPr>
        <p:grpSpPr>
          <a:xfrm>
            <a:off x="8086125" y="0"/>
            <a:ext cx="689309" cy="773883"/>
            <a:chOff x="289713" y="0"/>
            <a:chExt cx="847025" cy="950950"/>
          </a:xfrm>
        </p:grpSpPr>
        <p:sp>
          <p:nvSpPr>
            <p:cNvPr id="102" name="Google Shape;102;p7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7"/>
          <p:cNvGrpSpPr/>
          <p:nvPr/>
        </p:nvGrpSpPr>
        <p:grpSpPr>
          <a:xfrm flipH="1">
            <a:off x="-161425" y="3771900"/>
            <a:ext cx="1444500" cy="1223875"/>
            <a:chOff x="1739950" y="3665925"/>
            <a:chExt cx="1444500" cy="1223875"/>
          </a:xfrm>
        </p:grpSpPr>
        <p:sp>
          <p:nvSpPr>
            <p:cNvPr id="112" name="Google Shape;112;p7"/>
            <p:cNvSpPr/>
            <p:nvPr/>
          </p:nvSpPr>
          <p:spPr>
            <a:xfrm>
              <a:off x="1739950" y="4779400"/>
              <a:ext cx="14445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Google Shape;113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15055" y="3665925"/>
              <a:ext cx="1238891" cy="118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7"/>
          <p:cNvGrpSpPr/>
          <p:nvPr/>
        </p:nvGrpSpPr>
        <p:grpSpPr>
          <a:xfrm flipH="1">
            <a:off x="7570201" y="4327950"/>
            <a:ext cx="1427700" cy="713625"/>
            <a:chOff x="131176" y="4137775"/>
            <a:chExt cx="1427700" cy="713625"/>
          </a:xfrm>
        </p:grpSpPr>
        <p:sp>
          <p:nvSpPr>
            <p:cNvPr id="115" name="Google Shape;115;p7"/>
            <p:cNvSpPr/>
            <p:nvPr/>
          </p:nvSpPr>
          <p:spPr>
            <a:xfrm>
              <a:off x="131176" y="4751800"/>
              <a:ext cx="1427700" cy="996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6" name="Google Shape;116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6500" y="4137775"/>
              <a:ext cx="1235275" cy="66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7"/>
          <p:cNvGrpSpPr/>
          <p:nvPr/>
        </p:nvGrpSpPr>
        <p:grpSpPr>
          <a:xfrm>
            <a:off x="1077475" y="4232560"/>
            <a:ext cx="609600" cy="752027"/>
            <a:chOff x="3184450" y="4137773"/>
            <a:chExt cx="609600" cy="752027"/>
          </a:xfrm>
        </p:grpSpPr>
        <p:sp>
          <p:nvSpPr>
            <p:cNvPr id="118" name="Google Shape;118;p7"/>
            <p:cNvSpPr/>
            <p:nvPr/>
          </p:nvSpPr>
          <p:spPr>
            <a:xfrm>
              <a:off x="3184450" y="4779400"/>
              <a:ext cx="6096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19477" y="4137773"/>
              <a:ext cx="566051" cy="71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2825850" y="1621388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>
            <a:off x="2197500" y="2829174"/>
            <a:ext cx="47490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l="74206"/>
          <a:stretch/>
        </p:blipFill>
        <p:spPr>
          <a:xfrm>
            <a:off x="0" y="559725"/>
            <a:ext cx="1444624" cy="326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9"/>
          <p:cNvGrpSpPr/>
          <p:nvPr/>
        </p:nvGrpSpPr>
        <p:grpSpPr>
          <a:xfrm>
            <a:off x="4227346" y="0"/>
            <a:ext cx="689309" cy="773883"/>
            <a:chOff x="289713" y="0"/>
            <a:chExt cx="847025" cy="950950"/>
          </a:xfrm>
        </p:grpSpPr>
        <p:sp>
          <p:nvSpPr>
            <p:cNvPr id="158" name="Google Shape;158;p9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7" name="Google Shape;167;p9"/>
          <p:cNvPicPr preferRelativeResize="0"/>
          <p:nvPr/>
        </p:nvPicPr>
        <p:blipFill rotWithShape="1">
          <a:blip r:embed="rId4">
            <a:alphaModFix/>
          </a:blip>
          <a:srcRect r="29537"/>
          <a:stretch/>
        </p:blipFill>
        <p:spPr>
          <a:xfrm>
            <a:off x="7367625" y="296325"/>
            <a:ext cx="1776375" cy="19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>
            <a:spLocks noGrp="1"/>
          </p:cNvSpPr>
          <p:nvPr>
            <p:ph type="title"/>
          </p:nvPr>
        </p:nvSpPr>
        <p:spPr>
          <a:xfrm>
            <a:off x="1623901" y="1387865"/>
            <a:ext cx="3569100" cy="36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"/>
          </p:nvPr>
        </p:nvSpPr>
        <p:spPr>
          <a:xfrm>
            <a:off x="1623898" y="1737466"/>
            <a:ext cx="2609400" cy="48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2"/>
          </p:nvPr>
        </p:nvSpPr>
        <p:spPr>
          <a:xfrm>
            <a:off x="1623901" y="2482459"/>
            <a:ext cx="3569100" cy="36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3"/>
          </p:nvPr>
        </p:nvSpPr>
        <p:spPr>
          <a:xfrm>
            <a:off x="1623898" y="2832061"/>
            <a:ext cx="2609400" cy="48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4"/>
          </p:nvPr>
        </p:nvSpPr>
        <p:spPr>
          <a:xfrm>
            <a:off x="1623901" y="3582374"/>
            <a:ext cx="3569100" cy="36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5"/>
          </p:nvPr>
        </p:nvSpPr>
        <p:spPr>
          <a:xfrm>
            <a:off x="1623898" y="3926084"/>
            <a:ext cx="2609400" cy="48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6" hasCustomPrompt="1"/>
          </p:nvPr>
        </p:nvSpPr>
        <p:spPr>
          <a:xfrm>
            <a:off x="738333" y="15669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7" hasCustomPrompt="1"/>
          </p:nvPr>
        </p:nvSpPr>
        <p:spPr>
          <a:xfrm>
            <a:off x="738333" y="37566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8" hasCustomPrompt="1"/>
          </p:nvPr>
        </p:nvSpPr>
        <p:spPr>
          <a:xfrm>
            <a:off x="738333" y="26708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3">
            <a:alphaModFix/>
          </a:blip>
          <a:srcRect l="59110"/>
          <a:stretch/>
        </p:blipFill>
        <p:spPr>
          <a:xfrm flipH="1">
            <a:off x="8768050" y="819550"/>
            <a:ext cx="368975" cy="30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3"/>
          <p:cNvPicPr preferRelativeResize="0"/>
          <p:nvPr/>
        </p:nvPicPr>
        <p:blipFill rotWithShape="1">
          <a:blip r:embed="rId4">
            <a:alphaModFix/>
          </a:blip>
          <a:srcRect l="62732"/>
          <a:stretch/>
        </p:blipFill>
        <p:spPr>
          <a:xfrm>
            <a:off x="-4" y="460375"/>
            <a:ext cx="663650" cy="134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3"/>
          <p:cNvGrpSpPr/>
          <p:nvPr/>
        </p:nvGrpSpPr>
        <p:grpSpPr>
          <a:xfrm>
            <a:off x="8086125" y="0"/>
            <a:ext cx="689309" cy="773883"/>
            <a:chOff x="289713" y="0"/>
            <a:chExt cx="847025" cy="950950"/>
          </a:xfrm>
        </p:grpSpPr>
        <p:sp>
          <p:nvSpPr>
            <p:cNvPr id="241" name="Google Shape;241;p1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3"/>
          <p:cNvGrpSpPr/>
          <p:nvPr/>
        </p:nvGrpSpPr>
        <p:grpSpPr>
          <a:xfrm flipH="1">
            <a:off x="-287400" y="2629450"/>
            <a:ext cx="903427" cy="2272575"/>
            <a:chOff x="8136350" y="2627725"/>
            <a:chExt cx="903427" cy="2272575"/>
          </a:xfrm>
        </p:grpSpPr>
        <p:sp>
          <p:nvSpPr>
            <p:cNvPr id="251" name="Google Shape;251;p13"/>
            <p:cNvSpPr/>
            <p:nvPr/>
          </p:nvSpPr>
          <p:spPr>
            <a:xfrm>
              <a:off x="8316777" y="4789900"/>
              <a:ext cx="7230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2" name="Google Shape;252;p13"/>
            <p:cNvPicPr preferRelativeResize="0"/>
            <p:nvPr/>
          </p:nvPicPr>
          <p:blipFill rotWithShape="1">
            <a:blip r:embed="rId5">
              <a:alphaModFix/>
            </a:blip>
            <a:srcRect r="42179"/>
            <a:stretch/>
          </p:blipFill>
          <p:spPr>
            <a:xfrm>
              <a:off x="8136350" y="2627725"/>
              <a:ext cx="626650" cy="2219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4"/>
          <p:cNvSpPr txBox="1">
            <a:spLocks noGrp="1"/>
          </p:cNvSpPr>
          <p:nvPr>
            <p:ph type="title"/>
          </p:nvPr>
        </p:nvSpPr>
        <p:spPr>
          <a:xfrm>
            <a:off x="5046782" y="3398500"/>
            <a:ext cx="3296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2153800" y="1089900"/>
            <a:ext cx="6265800" cy="19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57" name="Google Shape;257;p14"/>
          <p:cNvGrpSpPr/>
          <p:nvPr/>
        </p:nvGrpSpPr>
        <p:grpSpPr>
          <a:xfrm>
            <a:off x="6114750" y="0"/>
            <a:ext cx="689309" cy="773883"/>
            <a:chOff x="289713" y="0"/>
            <a:chExt cx="847025" cy="950950"/>
          </a:xfrm>
        </p:grpSpPr>
        <p:sp>
          <p:nvSpPr>
            <p:cNvPr id="258" name="Google Shape;258;p14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14"/>
          <p:cNvGrpSpPr/>
          <p:nvPr/>
        </p:nvGrpSpPr>
        <p:grpSpPr>
          <a:xfrm>
            <a:off x="304457" y="1826129"/>
            <a:ext cx="1427648" cy="2993436"/>
            <a:chOff x="8136352" y="2627725"/>
            <a:chExt cx="1083850" cy="2272575"/>
          </a:xfrm>
        </p:grpSpPr>
        <p:sp>
          <p:nvSpPr>
            <p:cNvPr id="268" name="Google Shape;268;p14"/>
            <p:cNvSpPr/>
            <p:nvPr/>
          </p:nvSpPr>
          <p:spPr>
            <a:xfrm>
              <a:off x="8316777" y="4789900"/>
              <a:ext cx="7230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9" name="Google Shape;26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36352" y="2627725"/>
              <a:ext cx="1083850" cy="2219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14"/>
          <p:cNvPicPr preferRelativeResize="0"/>
          <p:nvPr/>
        </p:nvPicPr>
        <p:blipFill rotWithShape="1">
          <a:blip r:embed="rId4">
            <a:alphaModFix/>
          </a:blip>
          <a:srcRect l="59110"/>
          <a:stretch/>
        </p:blipFill>
        <p:spPr>
          <a:xfrm flipH="1">
            <a:off x="8768050" y="819550"/>
            <a:ext cx="368975" cy="307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14"/>
          <p:cNvGrpSpPr/>
          <p:nvPr/>
        </p:nvGrpSpPr>
        <p:grpSpPr>
          <a:xfrm>
            <a:off x="1018028" y="682821"/>
            <a:ext cx="1591871" cy="525727"/>
            <a:chOff x="583503" y="585996"/>
            <a:chExt cx="1591871" cy="525727"/>
          </a:xfrm>
        </p:grpSpPr>
        <p:sp>
          <p:nvSpPr>
            <p:cNvPr id="272" name="Google Shape;272;p14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fill="none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1043059" y="681578"/>
              <a:ext cx="371308" cy="158102"/>
            </a:xfrm>
            <a:custGeom>
              <a:avLst/>
              <a:gdLst/>
              <a:ahLst/>
              <a:cxnLst/>
              <a:rect l="l" t="t" r="r" b="b"/>
              <a:pathLst>
                <a:path w="10761" h="4582" extrusionOk="0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079808" y="710978"/>
              <a:ext cx="312512" cy="114005"/>
            </a:xfrm>
            <a:custGeom>
              <a:avLst/>
              <a:gdLst/>
              <a:ahLst/>
              <a:cxnLst/>
              <a:rect l="l" t="t" r="r" b="b"/>
              <a:pathLst>
                <a:path w="9057" h="3304" extrusionOk="0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054066" y="585996"/>
              <a:ext cx="628681" cy="176493"/>
            </a:xfrm>
            <a:custGeom>
              <a:avLst/>
              <a:gdLst/>
              <a:ahLst/>
              <a:cxnLst/>
              <a:rect l="l" t="t" r="r" b="b"/>
              <a:pathLst>
                <a:path w="18220" h="5115" extrusionOk="0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1072458" y="604354"/>
              <a:ext cx="312512" cy="128704"/>
            </a:xfrm>
            <a:custGeom>
              <a:avLst/>
              <a:gdLst/>
              <a:ahLst/>
              <a:cxnLst/>
              <a:rect l="l" t="t" r="r" b="b"/>
              <a:pathLst>
                <a:path w="9057" h="3730" extrusionOk="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377598" y="604354"/>
              <a:ext cx="283114" cy="69907"/>
            </a:xfrm>
            <a:custGeom>
              <a:avLst/>
              <a:gdLst/>
              <a:ahLst/>
              <a:cxnLst/>
              <a:rect l="l" t="t" r="r" b="b"/>
              <a:pathLst>
                <a:path w="8205" h="2026" extrusionOk="0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631294" y="839651"/>
              <a:ext cx="389699" cy="58866"/>
            </a:xfrm>
            <a:custGeom>
              <a:avLst/>
              <a:gdLst/>
              <a:ahLst/>
              <a:cxnLst/>
              <a:rect l="l" t="t" r="r" b="b"/>
              <a:pathLst>
                <a:path w="11294" h="1706" extrusionOk="0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extrusionOk="0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fill="none" extrusionOk="0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932737" y="810252"/>
              <a:ext cx="172836" cy="29433"/>
            </a:xfrm>
            <a:custGeom>
              <a:avLst/>
              <a:gdLst/>
              <a:ahLst/>
              <a:cxnLst/>
              <a:rect l="l" t="t" r="r" b="b"/>
              <a:pathLst>
                <a:path w="5009" h="853" extrusionOk="0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1998920" y="608046"/>
              <a:ext cx="77222" cy="191192"/>
            </a:xfrm>
            <a:custGeom>
              <a:avLst/>
              <a:gdLst/>
              <a:ahLst/>
              <a:cxnLst/>
              <a:rect l="l" t="t" r="r" b="b"/>
              <a:pathLst>
                <a:path w="2238" h="5541" fill="none" extrusionOk="0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4" name="Google Shape;354;p16"/>
          <p:cNvGrpSpPr/>
          <p:nvPr/>
        </p:nvGrpSpPr>
        <p:grpSpPr>
          <a:xfrm>
            <a:off x="368575" y="0"/>
            <a:ext cx="689309" cy="773883"/>
            <a:chOff x="289713" y="0"/>
            <a:chExt cx="847025" cy="950950"/>
          </a:xfrm>
        </p:grpSpPr>
        <p:sp>
          <p:nvSpPr>
            <p:cNvPr id="355" name="Google Shape;355;p16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8474125" y="3813350"/>
            <a:ext cx="1444500" cy="1223875"/>
            <a:chOff x="1739950" y="3665925"/>
            <a:chExt cx="1444500" cy="1223875"/>
          </a:xfrm>
        </p:grpSpPr>
        <p:sp>
          <p:nvSpPr>
            <p:cNvPr id="365" name="Google Shape;365;p16"/>
            <p:cNvSpPr/>
            <p:nvPr/>
          </p:nvSpPr>
          <p:spPr>
            <a:xfrm>
              <a:off x="1739950" y="4779400"/>
              <a:ext cx="14445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6" name="Google Shape;366;p16"/>
            <p:cNvPicPr preferRelativeResize="0"/>
            <p:nvPr/>
          </p:nvPicPr>
          <p:blipFill rotWithShape="1">
            <a:blip r:embed="rId3">
              <a:alphaModFix/>
            </a:blip>
            <a:srcRect r="50794"/>
            <a:stretch/>
          </p:blipFill>
          <p:spPr>
            <a:xfrm>
              <a:off x="1815052" y="3665925"/>
              <a:ext cx="609601" cy="118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16"/>
          <p:cNvGrpSpPr/>
          <p:nvPr/>
        </p:nvGrpSpPr>
        <p:grpSpPr>
          <a:xfrm>
            <a:off x="-450169" y="4329110"/>
            <a:ext cx="1275364" cy="637481"/>
            <a:chOff x="131176" y="4137775"/>
            <a:chExt cx="1427700" cy="713625"/>
          </a:xfrm>
        </p:grpSpPr>
        <p:sp>
          <p:nvSpPr>
            <p:cNvPr id="368" name="Google Shape;368;p16"/>
            <p:cNvSpPr/>
            <p:nvPr/>
          </p:nvSpPr>
          <p:spPr>
            <a:xfrm>
              <a:off x="131176" y="4751800"/>
              <a:ext cx="1427700" cy="996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9" name="Google Shape;36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6500" y="4137775"/>
              <a:ext cx="1235275" cy="660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0" name="Google Shape;370;p16"/>
          <p:cNvPicPr preferRelativeResize="0"/>
          <p:nvPr/>
        </p:nvPicPr>
        <p:blipFill rotWithShape="1">
          <a:blip r:embed="rId5">
            <a:alphaModFix/>
          </a:blip>
          <a:srcRect r="58965"/>
          <a:stretch/>
        </p:blipFill>
        <p:spPr>
          <a:xfrm>
            <a:off x="8325651" y="393700"/>
            <a:ext cx="818350" cy="15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jalla One"/>
              <a:buNone/>
              <a:defRPr sz="32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8" r:id="rId12"/>
    <p:sldLayoutId id="2147483676" r:id="rId13"/>
    <p:sldLayoutId id="2147483677" r:id="rId14"/>
    <p:sldLayoutId id="214748367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36"/>
          <p:cNvGrpSpPr/>
          <p:nvPr/>
        </p:nvGrpSpPr>
        <p:grpSpPr>
          <a:xfrm>
            <a:off x="131176" y="4137775"/>
            <a:ext cx="1427700" cy="713625"/>
            <a:chOff x="131176" y="4137775"/>
            <a:chExt cx="1427700" cy="713625"/>
          </a:xfrm>
        </p:grpSpPr>
        <p:sp>
          <p:nvSpPr>
            <p:cNvPr id="801" name="Google Shape;801;p36"/>
            <p:cNvSpPr/>
            <p:nvPr/>
          </p:nvSpPr>
          <p:spPr>
            <a:xfrm>
              <a:off x="131176" y="4751800"/>
              <a:ext cx="1427700" cy="996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2" name="Google Shape;80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500" y="4137775"/>
              <a:ext cx="1235275" cy="66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3" name="Google Shape;803;p36"/>
          <p:cNvGrpSpPr/>
          <p:nvPr/>
        </p:nvGrpSpPr>
        <p:grpSpPr>
          <a:xfrm>
            <a:off x="5446128" y="1632132"/>
            <a:ext cx="2265900" cy="2887168"/>
            <a:chOff x="5065128" y="1632132"/>
            <a:chExt cx="2265900" cy="2887168"/>
          </a:xfrm>
        </p:grpSpPr>
        <p:sp>
          <p:nvSpPr>
            <p:cNvPr id="804" name="Google Shape;804;p36"/>
            <p:cNvSpPr/>
            <p:nvPr/>
          </p:nvSpPr>
          <p:spPr>
            <a:xfrm>
              <a:off x="5065128" y="4408900"/>
              <a:ext cx="22659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5" name="Google Shape;80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4575" y="1632132"/>
              <a:ext cx="1975125" cy="28585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36"/>
          <p:cNvSpPr txBox="1">
            <a:spLocks noGrp="1"/>
          </p:cNvSpPr>
          <p:nvPr>
            <p:ph type="ctrTitle"/>
          </p:nvPr>
        </p:nvSpPr>
        <p:spPr>
          <a:xfrm>
            <a:off x="723375" y="1208550"/>
            <a:ext cx="5193900" cy="24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SIMULACIÓN Y  </a:t>
            </a:r>
            <a:r>
              <a:rPr lang="en" sz="3200" dirty="0">
                <a:solidFill>
                  <a:schemeClr val="accent3"/>
                </a:solidFill>
              </a:rPr>
              <a:t>VISUALIZACIÓN </a:t>
            </a:r>
            <a:r>
              <a:rPr lang="en" sz="3200" dirty="0"/>
              <a:t> </a:t>
            </a:r>
            <a:br>
              <a:rPr lang="en" sz="3200" dirty="0"/>
            </a:br>
            <a:r>
              <a:rPr lang="en" sz="3200" dirty="0"/>
              <a:t>DEL COMPORTAMIENTO </a:t>
            </a:r>
            <a:br>
              <a:rPr lang="en" sz="3200" dirty="0"/>
            </a:br>
            <a:r>
              <a:rPr lang="en" sz="3200" dirty="0">
                <a:solidFill>
                  <a:schemeClr val="accent3"/>
                </a:solidFill>
              </a:rPr>
              <a:t>DE ACCIONES DE EMPRESAS</a:t>
            </a:r>
            <a:br>
              <a:rPr lang="en" sz="3200" dirty="0">
                <a:solidFill>
                  <a:schemeClr val="accent3"/>
                </a:solidFill>
              </a:rPr>
            </a:br>
            <a:r>
              <a:rPr lang="en" sz="3200" dirty="0"/>
              <a:t>MEDIANTE CADENAS DE MARKOV</a:t>
            </a:r>
            <a:endParaRPr sz="3200" dirty="0"/>
          </a:p>
        </p:txBody>
      </p:sp>
      <p:sp>
        <p:nvSpPr>
          <p:cNvPr id="807" name="Google Shape;807;p36"/>
          <p:cNvSpPr txBox="1">
            <a:spLocks noGrp="1"/>
          </p:cNvSpPr>
          <p:nvPr>
            <p:ph type="subTitle" idx="1"/>
          </p:nvPr>
        </p:nvSpPr>
        <p:spPr>
          <a:xfrm>
            <a:off x="718325" y="3569250"/>
            <a:ext cx="421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VIANEY MARAVILLA PÉREZ</a:t>
            </a:r>
            <a:endParaRPr dirty="0"/>
          </a:p>
        </p:txBody>
      </p:sp>
      <p:sp>
        <p:nvSpPr>
          <p:cNvPr id="808" name="Google Shape;808;p36"/>
          <p:cNvSpPr/>
          <p:nvPr/>
        </p:nvSpPr>
        <p:spPr>
          <a:xfrm>
            <a:off x="-577768" y="907762"/>
            <a:ext cx="179549" cy="298585"/>
          </a:xfrm>
          <a:custGeom>
            <a:avLst/>
            <a:gdLst/>
            <a:ahLst/>
            <a:cxnLst/>
            <a:rect l="l" t="t" r="r" b="b"/>
            <a:pathLst>
              <a:path w="9210" h="15316" fill="none" extrusionOk="0">
                <a:moveTo>
                  <a:pt x="4693" y="0"/>
                </a:moveTo>
                <a:lnTo>
                  <a:pt x="4693" y="0"/>
                </a:lnTo>
                <a:lnTo>
                  <a:pt x="4457" y="20"/>
                </a:lnTo>
                <a:lnTo>
                  <a:pt x="4241" y="79"/>
                </a:lnTo>
                <a:lnTo>
                  <a:pt x="4065" y="177"/>
                </a:lnTo>
                <a:lnTo>
                  <a:pt x="3888" y="314"/>
                </a:lnTo>
                <a:lnTo>
                  <a:pt x="3888" y="314"/>
                </a:lnTo>
                <a:lnTo>
                  <a:pt x="3751" y="472"/>
                </a:lnTo>
                <a:lnTo>
                  <a:pt x="3633" y="668"/>
                </a:lnTo>
                <a:lnTo>
                  <a:pt x="3574" y="884"/>
                </a:lnTo>
                <a:lnTo>
                  <a:pt x="3554" y="1120"/>
                </a:lnTo>
                <a:lnTo>
                  <a:pt x="3554" y="1925"/>
                </a:lnTo>
                <a:lnTo>
                  <a:pt x="3554" y="1925"/>
                </a:lnTo>
                <a:lnTo>
                  <a:pt x="3201" y="2003"/>
                </a:lnTo>
                <a:lnTo>
                  <a:pt x="2847" y="2121"/>
                </a:lnTo>
                <a:lnTo>
                  <a:pt x="2514" y="2239"/>
                </a:lnTo>
                <a:lnTo>
                  <a:pt x="2219" y="2396"/>
                </a:lnTo>
                <a:lnTo>
                  <a:pt x="1924" y="2553"/>
                </a:lnTo>
                <a:lnTo>
                  <a:pt x="1650" y="2749"/>
                </a:lnTo>
                <a:lnTo>
                  <a:pt x="1394" y="2965"/>
                </a:lnTo>
                <a:lnTo>
                  <a:pt x="1159" y="3181"/>
                </a:lnTo>
                <a:lnTo>
                  <a:pt x="1159" y="3181"/>
                </a:lnTo>
                <a:lnTo>
                  <a:pt x="943" y="3436"/>
                </a:lnTo>
                <a:lnTo>
                  <a:pt x="766" y="3692"/>
                </a:lnTo>
                <a:lnTo>
                  <a:pt x="609" y="3947"/>
                </a:lnTo>
                <a:lnTo>
                  <a:pt x="471" y="4222"/>
                </a:lnTo>
                <a:lnTo>
                  <a:pt x="373" y="4516"/>
                </a:lnTo>
                <a:lnTo>
                  <a:pt x="314" y="4811"/>
                </a:lnTo>
                <a:lnTo>
                  <a:pt x="275" y="5125"/>
                </a:lnTo>
                <a:lnTo>
                  <a:pt x="255" y="5439"/>
                </a:lnTo>
                <a:lnTo>
                  <a:pt x="255" y="5439"/>
                </a:lnTo>
                <a:lnTo>
                  <a:pt x="255" y="5714"/>
                </a:lnTo>
                <a:lnTo>
                  <a:pt x="295" y="5969"/>
                </a:lnTo>
                <a:lnTo>
                  <a:pt x="334" y="6225"/>
                </a:lnTo>
                <a:lnTo>
                  <a:pt x="393" y="6460"/>
                </a:lnTo>
                <a:lnTo>
                  <a:pt x="471" y="6676"/>
                </a:lnTo>
                <a:lnTo>
                  <a:pt x="570" y="6873"/>
                </a:lnTo>
                <a:lnTo>
                  <a:pt x="687" y="7069"/>
                </a:lnTo>
                <a:lnTo>
                  <a:pt x="825" y="7246"/>
                </a:lnTo>
                <a:lnTo>
                  <a:pt x="825" y="7246"/>
                </a:lnTo>
                <a:lnTo>
                  <a:pt x="962" y="7403"/>
                </a:lnTo>
                <a:lnTo>
                  <a:pt x="1119" y="7560"/>
                </a:lnTo>
                <a:lnTo>
                  <a:pt x="1277" y="7697"/>
                </a:lnTo>
                <a:lnTo>
                  <a:pt x="1434" y="7835"/>
                </a:lnTo>
                <a:lnTo>
                  <a:pt x="1610" y="7953"/>
                </a:lnTo>
                <a:lnTo>
                  <a:pt x="1787" y="8051"/>
                </a:lnTo>
                <a:lnTo>
                  <a:pt x="1983" y="8149"/>
                </a:lnTo>
                <a:lnTo>
                  <a:pt x="2160" y="8228"/>
                </a:lnTo>
                <a:lnTo>
                  <a:pt x="2160" y="8228"/>
                </a:lnTo>
                <a:lnTo>
                  <a:pt x="2572" y="8385"/>
                </a:lnTo>
                <a:lnTo>
                  <a:pt x="3044" y="8542"/>
                </a:lnTo>
                <a:lnTo>
                  <a:pt x="3574" y="8699"/>
                </a:lnTo>
                <a:lnTo>
                  <a:pt x="4163" y="8856"/>
                </a:lnTo>
                <a:lnTo>
                  <a:pt x="4163" y="8856"/>
                </a:lnTo>
                <a:lnTo>
                  <a:pt x="4831" y="9033"/>
                </a:lnTo>
                <a:lnTo>
                  <a:pt x="5321" y="9190"/>
                </a:lnTo>
                <a:lnTo>
                  <a:pt x="5321" y="9190"/>
                </a:lnTo>
                <a:lnTo>
                  <a:pt x="5518" y="9249"/>
                </a:lnTo>
                <a:lnTo>
                  <a:pt x="5675" y="9327"/>
                </a:lnTo>
                <a:lnTo>
                  <a:pt x="5852" y="9425"/>
                </a:lnTo>
                <a:lnTo>
                  <a:pt x="5989" y="9523"/>
                </a:lnTo>
                <a:lnTo>
                  <a:pt x="5989" y="9523"/>
                </a:lnTo>
                <a:lnTo>
                  <a:pt x="6107" y="9641"/>
                </a:lnTo>
                <a:lnTo>
                  <a:pt x="6185" y="9779"/>
                </a:lnTo>
                <a:lnTo>
                  <a:pt x="6244" y="9936"/>
                </a:lnTo>
                <a:lnTo>
                  <a:pt x="6244" y="10093"/>
                </a:lnTo>
                <a:lnTo>
                  <a:pt x="6244" y="10093"/>
                </a:lnTo>
                <a:lnTo>
                  <a:pt x="6244" y="10230"/>
                </a:lnTo>
                <a:lnTo>
                  <a:pt x="6225" y="10368"/>
                </a:lnTo>
                <a:lnTo>
                  <a:pt x="6185" y="10486"/>
                </a:lnTo>
                <a:lnTo>
                  <a:pt x="6146" y="10584"/>
                </a:lnTo>
                <a:lnTo>
                  <a:pt x="6068" y="10682"/>
                </a:lnTo>
                <a:lnTo>
                  <a:pt x="6009" y="10780"/>
                </a:lnTo>
                <a:lnTo>
                  <a:pt x="5910" y="10859"/>
                </a:lnTo>
                <a:lnTo>
                  <a:pt x="5812" y="10937"/>
                </a:lnTo>
                <a:lnTo>
                  <a:pt x="5812" y="10937"/>
                </a:lnTo>
                <a:lnTo>
                  <a:pt x="5694" y="11016"/>
                </a:lnTo>
                <a:lnTo>
                  <a:pt x="5557" y="11075"/>
                </a:lnTo>
                <a:lnTo>
                  <a:pt x="5420" y="11114"/>
                </a:lnTo>
                <a:lnTo>
                  <a:pt x="5263" y="11153"/>
                </a:lnTo>
                <a:lnTo>
                  <a:pt x="4909" y="11212"/>
                </a:lnTo>
                <a:lnTo>
                  <a:pt x="4497" y="11232"/>
                </a:lnTo>
                <a:lnTo>
                  <a:pt x="4497" y="11232"/>
                </a:lnTo>
                <a:lnTo>
                  <a:pt x="4163" y="11212"/>
                </a:lnTo>
                <a:lnTo>
                  <a:pt x="3829" y="11193"/>
                </a:lnTo>
                <a:lnTo>
                  <a:pt x="3495" y="11134"/>
                </a:lnTo>
                <a:lnTo>
                  <a:pt x="3181" y="11075"/>
                </a:lnTo>
                <a:lnTo>
                  <a:pt x="3181" y="11075"/>
                </a:lnTo>
                <a:lnTo>
                  <a:pt x="2867" y="10977"/>
                </a:lnTo>
                <a:lnTo>
                  <a:pt x="2553" y="10839"/>
                </a:lnTo>
                <a:lnTo>
                  <a:pt x="2199" y="10702"/>
                </a:lnTo>
                <a:lnTo>
                  <a:pt x="1866" y="10505"/>
                </a:lnTo>
                <a:lnTo>
                  <a:pt x="1866" y="10505"/>
                </a:lnTo>
                <a:lnTo>
                  <a:pt x="1571" y="10368"/>
                </a:lnTo>
                <a:lnTo>
                  <a:pt x="1355" y="10270"/>
                </a:lnTo>
                <a:lnTo>
                  <a:pt x="1355" y="10270"/>
                </a:lnTo>
                <a:lnTo>
                  <a:pt x="1159" y="10230"/>
                </a:lnTo>
                <a:lnTo>
                  <a:pt x="962" y="10211"/>
                </a:lnTo>
                <a:lnTo>
                  <a:pt x="962" y="10211"/>
                </a:lnTo>
                <a:lnTo>
                  <a:pt x="786" y="10230"/>
                </a:lnTo>
                <a:lnTo>
                  <a:pt x="609" y="10289"/>
                </a:lnTo>
                <a:lnTo>
                  <a:pt x="432" y="10407"/>
                </a:lnTo>
                <a:lnTo>
                  <a:pt x="295" y="10564"/>
                </a:lnTo>
                <a:lnTo>
                  <a:pt x="295" y="10564"/>
                </a:lnTo>
                <a:lnTo>
                  <a:pt x="177" y="10741"/>
                </a:lnTo>
                <a:lnTo>
                  <a:pt x="79" y="10957"/>
                </a:lnTo>
                <a:lnTo>
                  <a:pt x="20" y="11173"/>
                </a:lnTo>
                <a:lnTo>
                  <a:pt x="0" y="11409"/>
                </a:lnTo>
                <a:lnTo>
                  <a:pt x="0" y="11409"/>
                </a:lnTo>
                <a:lnTo>
                  <a:pt x="20" y="11585"/>
                </a:lnTo>
                <a:lnTo>
                  <a:pt x="39" y="11742"/>
                </a:lnTo>
                <a:lnTo>
                  <a:pt x="79" y="11880"/>
                </a:lnTo>
                <a:lnTo>
                  <a:pt x="138" y="11998"/>
                </a:lnTo>
                <a:lnTo>
                  <a:pt x="138" y="11998"/>
                </a:lnTo>
                <a:lnTo>
                  <a:pt x="197" y="12115"/>
                </a:lnTo>
                <a:lnTo>
                  <a:pt x="295" y="12214"/>
                </a:lnTo>
                <a:lnTo>
                  <a:pt x="413" y="12312"/>
                </a:lnTo>
                <a:lnTo>
                  <a:pt x="550" y="12410"/>
                </a:lnTo>
                <a:lnTo>
                  <a:pt x="550" y="12410"/>
                </a:lnTo>
                <a:lnTo>
                  <a:pt x="864" y="12606"/>
                </a:lnTo>
                <a:lnTo>
                  <a:pt x="1218" y="12783"/>
                </a:lnTo>
                <a:lnTo>
                  <a:pt x="1571" y="12940"/>
                </a:lnTo>
                <a:lnTo>
                  <a:pt x="1964" y="13097"/>
                </a:lnTo>
                <a:lnTo>
                  <a:pt x="2356" y="13215"/>
                </a:lnTo>
                <a:lnTo>
                  <a:pt x="2749" y="13313"/>
                </a:lnTo>
                <a:lnTo>
                  <a:pt x="3181" y="13392"/>
                </a:lnTo>
                <a:lnTo>
                  <a:pt x="3633" y="13470"/>
                </a:lnTo>
                <a:lnTo>
                  <a:pt x="3633" y="14197"/>
                </a:lnTo>
                <a:lnTo>
                  <a:pt x="3633" y="14197"/>
                </a:lnTo>
                <a:lnTo>
                  <a:pt x="3652" y="14432"/>
                </a:lnTo>
                <a:lnTo>
                  <a:pt x="3711" y="14648"/>
                </a:lnTo>
                <a:lnTo>
                  <a:pt x="3809" y="14845"/>
                </a:lnTo>
                <a:lnTo>
                  <a:pt x="3947" y="15002"/>
                </a:lnTo>
                <a:lnTo>
                  <a:pt x="3947" y="15002"/>
                </a:lnTo>
                <a:lnTo>
                  <a:pt x="4104" y="15139"/>
                </a:lnTo>
                <a:lnTo>
                  <a:pt x="4300" y="15237"/>
                </a:lnTo>
                <a:lnTo>
                  <a:pt x="4516" y="15296"/>
                </a:lnTo>
                <a:lnTo>
                  <a:pt x="4752" y="15316"/>
                </a:lnTo>
                <a:lnTo>
                  <a:pt x="4752" y="15316"/>
                </a:lnTo>
                <a:lnTo>
                  <a:pt x="5007" y="15296"/>
                </a:lnTo>
                <a:lnTo>
                  <a:pt x="5223" y="15237"/>
                </a:lnTo>
                <a:lnTo>
                  <a:pt x="5400" y="15139"/>
                </a:lnTo>
                <a:lnTo>
                  <a:pt x="5577" y="15002"/>
                </a:lnTo>
                <a:lnTo>
                  <a:pt x="5577" y="15002"/>
                </a:lnTo>
                <a:lnTo>
                  <a:pt x="5714" y="14845"/>
                </a:lnTo>
                <a:lnTo>
                  <a:pt x="5812" y="14648"/>
                </a:lnTo>
                <a:lnTo>
                  <a:pt x="5871" y="14432"/>
                </a:lnTo>
                <a:lnTo>
                  <a:pt x="5891" y="14197"/>
                </a:lnTo>
                <a:lnTo>
                  <a:pt x="5891" y="13392"/>
                </a:lnTo>
                <a:lnTo>
                  <a:pt x="5891" y="13392"/>
                </a:lnTo>
                <a:lnTo>
                  <a:pt x="6264" y="13313"/>
                </a:lnTo>
                <a:lnTo>
                  <a:pt x="6617" y="13215"/>
                </a:lnTo>
                <a:lnTo>
                  <a:pt x="6951" y="13097"/>
                </a:lnTo>
                <a:lnTo>
                  <a:pt x="7265" y="12940"/>
                </a:lnTo>
                <a:lnTo>
                  <a:pt x="7560" y="12783"/>
                </a:lnTo>
                <a:lnTo>
                  <a:pt x="7835" y="12606"/>
                </a:lnTo>
                <a:lnTo>
                  <a:pt x="8090" y="12410"/>
                </a:lnTo>
                <a:lnTo>
                  <a:pt x="8326" y="12174"/>
                </a:lnTo>
                <a:lnTo>
                  <a:pt x="8326" y="12174"/>
                </a:lnTo>
                <a:lnTo>
                  <a:pt x="8522" y="11939"/>
                </a:lnTo>
                <a:lnTo>
                  <a:pt x="8718" y="11703"/>
                </a:lnTo>
                <a:lnTo>
                  <a:pt x="8875" y="11428"/>
                </a:lnTo>
                <a:lnTo>
                  <a:pt x="8993" y="11153"/>
                </a:lnTo>
                <a:lnTo>
                  <a:pt x="9091" y="10878"/>
                </a:lnTo>
                <a:lnTo>
                  <a:pt x="9170" y="10584"/>
                </a:lnTo>
                <a:lnTo>
                  <a:pt x="9209" y="10270"/>
                </a:lnTo>
                <a:lnTo>
                  <a:pt x="9209" y="9955"/>
                </a:lnTo>
                <a:lnTo>
                  <a:pt x="9209" y="9955"/>
                </a:lnTo>
                <a:lnTo>
                  <a:pt x="9209" y="9661"/>
                </a:lnTo>
                <a:lnTo>
                  <a:pt x="9190" y="9406"/>
                </a:lnTo>
                <a:lnTo>
                  <a:pt x="9131" y="9150"/>
                </a:lnTo>
                <a:lnTo>
                  <a:pt x="9072" y="8915"/>
                </a:lnTo>
                <a:lnTo>
                  <a:pt x="8993" y="8699"/>
                </a:lnTo>
                <a:lnTo>
                  <a:pt x="8895" y="8483"/>
                </a:lnTo>
                <a:lnTo>
                  <a:pt x="8797" y="8286"/>
                </a:lnTo>
                <a:lnTo>
                  <a:pt x="8659" y="8110"/>
                </a:lnTo>
                <a:lnTo>
                  <a:pt x="8659" y="8110"/>
                </a:lnTo>
                <a:lnTo>
                  <a:pt x="8522" y="7953"/>
                </a:lnTo>
                <a:lnTo>
                  <a:pt x="8365" y="7796"/>
                </a:lnTo>
                <a:lnTo>
                  <a:pt x="8208" y="7658"/>
                </a:lnTo>
                <a:lnTo>
                  <a:pt x="8051" y="7521"/>
                </a:lnTo>
                <a:lnTo>
                  <a:pt x="7874" y="7403"/>
                </a:lnTo>
                <a:lnTo>
                  <a:pt x="7697" y="7305"/>
                </a:lnTo>
                <a:lnTo>
                  <a:pt x="7521" y="7207"/>
                </a:lnTo>
                <a:lnTo>
                  <a:pt x="7324" y="7128"/>
                </a:lnTo>
                <a:lnTo>
                  <a:pt x="7324" y="7128"/>
                </a:lnTo>
                <a:lnTo>
                  <a:pt x="6912" y="6971"/>
                </a:lnTo>
                <a:lnTo>
                  <a:pt x="6460" y="6833"/>
                </a:lnTo>
                <a:lnTo>
                  <a:pt x="5930" y="6676"/>
                </a:lnTo>
                <a:lnTo>
                  <a:pt x="5361" y="6539"/>
                </a:lnTo>
                <a:lnTo>
                  <a:pt x="5361" y="6539"/>
                </a:lnTo>
                <a:lnTo>
                  <a:pt x="4831" y="6421"/>
                </a:lnTo>
                <a:lnTo>
                  <a:pt x="4399" y="6284"/>
                </a:lnTo>
                <a:lnTo>
                  <a:pt x="4025" y="6146"/>
                </a:lnTo>
                <a:lnTo>
                  <a:pt x="3731" y="6028"/>
                </a:lnTo>
                <a:lnTo>
                  <a:pt x="3731" y="6028"/>
                </a:lnTo>
                <a:lnTo>
                  <a:pt x="3594" y="5950"/>
                </a:lnTo>
                <a:lnTo>
                  <a:pt x="3495" y="5871"/>
                </a:lnTo>
                <a:lnTo>
                  <a:pt x="3397" y="5793"/>
                </a:lnTo>
                <a:lnTo>
                  <a:pt x="3338" y="5695"/>
                </a:lnTo>
                <a:lnTo>
                  <a:pt x="3279" y="5596"/>
                </a:lnTo>
                <a:lnTo>
                  <a:pt x="3240" y="5479"/>
                </a:lnTo>
                <a:lnTo>
                  <a:pt x="3220" y="5361"/>
                </a:lnTo>
                <a:lnTo>
                  <a:pt x="3201" y="5243"/>
                </a:lnTo>
                <a:lnTo>
                  <a:pt x="3201" y="5243"/>
                </a:lnTo>
                <a:lnTo>
                  <a:pt x="3201" y="5106"/>
                </a:lnTo>
                <a:lnTo>
                  <a:pt x="3240" y="4988"/>
                </a:lnTo>
                <a:lnTo>
                  <a:pt x="3260" y="4870"/>
                </a:lnTo>
                <a:lnTo>
                  <a:pt x="3319" y="4772"/>
                </a:lnTo>
                <a:lnTo>
                  <a:pt x="3378" y="4654"/>
                </a:lnTo>
                <a:lnTo>
                  <a:pt x="3456" y="4556"/>
                </a:lnTo>
                <a:lnTo>
                  <a:pt x="3554" y="4477"/>
                </a:lnTo>
                <a:lnTo>
                  <a:pt x="3652" y="4399"/>
                </a:lnTo>
                <a:lnTo>
                  <a:pt x="3652" y="4399"/>
                </a:lnTo>
                <a:lnTo>
                  <a:pt x="3770" y="4320"/>
                </a:lnTo>
                <a:lnTo>
                  <a:pt x="3908" y="4261"/>
                </a:lnTo>
                <a:lnTo>
                  <a:pt x="4045" y="4202"/>
                </a:lnTo>
                <a:lnTo>
                  <a:pt x="4183" y="4163"/>
                </a:lnTo>
                <a:lnTo>
                  <a:pt x="4497" y="4104"/>
                </a:lnTo>
                <a:lnTo>
                  <a:pt x="4850" y="4084"/>
                </a:lnTo>
                <a:lnTo>
                  <a:pt x="4850" y="4084"/>
                </a:lnTo>
                <a:lnTo>
                  <a:pt x="5086" y="4084"/>
                </a:lnTo>
                <a:lnTo>
                  <a:pt x="5321" y="4104"/>
                </a:lnTo>
                <a:lnTo>
                  <a:pt x="5557" y="4143"/>
                </a:lnTo>
                <a:lnTo>
                  <a:pt x="5793" y="4202"/>
                </a:lnTo>
                <a:lnTo>
                  <a:pt x="5793" y="4202"/>
                </a:lnTo>
                <a:lnTo>
                  <a:pt x="6009" y="4261"/>
                </a:lnTo>
                <a:lnTo>
                  <a:pt x="6225" y="4340"/>
                </a:lnTo>
                <a:lnTo>
                  <a:pt x="6421" y="4418"/>
                </a:lnTo>
                <a:lnTo>
                  <a:pt x="6617" y="4516"/>
                </a:lnTo>
                <a:lnTo>
                  <a:pt x="6617" y="4516"/>
                </a:lnTo>
                <a:lnTo>
                  <a:pt x="7128" y="4791"/>
                </a:lnTo>
                <a:lnTo>
                  <a:pt x="7128" y="4791"/>
                </a:lnTo>
                <a:lnTo>
                  <a:pt x="7422" y="4948"/>
                </a:lnTo>
                <a:lnTo>
                  <a:pt x="7638" y="5027"/>
                </a:lnTo>
                <a:lnTo>
                  <a:pt x="7638" y="5027"/>
                </a:lnTo>
                <a:lnTo>
                  <a:pt x="7835" y="5086"/>
                </a:lnTo>
                <a:lnTo>
                  <a:pt x="8011" y="5106"/>
                </a:lnTo>
                <a:lnTo>
                  <a:pt x="8011" y="5106"/>
                </a:lnTo>
                <a:lnTo>
                  <a:pt x="8208" y="5086"/>
                </a:lnTo>
                <a:lnTo>
                  <a:pt x="8385" y="5007"/>
                </a:lnTo>
                <a:lnTo>
                  <a:pt x="8542" y="4890"/>
                </a:lnTo>
                <a:lnTo>
                  <a:pt x="8699" y="4752"/>
                </a:lnTo>
                <a:lnTo>
                  <a:pt x="8699" y="4752"/>
                </a:lnTo>
                <a:lnTo>
                  <a:pt x="8836" y="4556"/>
                </a:lnTo>
                <a:lnTo>
                  <a:pt x="8915" y="4359"/>
                </a:lnTo>
                <a:lnTo>
                  <a:pt x="8974" y="4143"/>
                </a:lnTo>
                <a:lnTo>
                  <a:pt x="8993" y="3908"/>
                </a:lnTo>
                <a:lnTo>
                  <a:pt x="8993" y="3908"/>
                </a:lnTo>
                <a:lnTo>
                  <a:pt x="8993" y="3731"/>
                </a:lnTo>
                <a:lnTo>
                  <a:pt x="8954" y="3594"/>
                </a:lnTo>
                <a:lnTo>
                  <a:pt x="8915" y="3456"/>
                </a:lnTo>
                <a:lnTo>
                  <a:pt x="8875" y="3319"/>
                </a:lnTo>
                <a:lnTo>
                  <a:pt x="8875" y="3319"/>
                </a:lnTo>
                <a:lnTo>
                  <a:pt x="8797" y="3201"/>
                </a:lnTo>
                <a:lnTo>
                  <a:pt x="8699" y="3103"/>
                </a:lnTo>
                <a:lnTo>
                  <a:pt x="8601" y="2985"/>
                </a:lnTo>
                <a:lnTo>
                  <a:pt x="8463" y="2887"/>
                </a:lnTo>
                <a:lnTo>
                  <a:pt x="8463" y="2887"/>
                </a:lnTo>
                <a:lnTo>
                  <a:pt x="8129" y="2710"/>
                </a:lnTo>
                <a:lnTo>
                  <a:pt x="7815" y="2533"/>
                </a:lnTo>
                <a:lnTo>
                  <a:pt x="7481" y="2376"/>
                </a:lnTo>
                <a:lnTo>
                  <a:pt x="7167" y="2239"/>
                </a:lnTo>
                <a:lnTo>
                  <a:pt x="6833" y="2121"/>
                </a:lnTo>
                <a:lnTo>
                  <a:pt x="6500" y="2023"/>
                </a:lnTo>
                <a:lnTo>
                  <a:pt x="6166" y="1944"/>
                </a:lnTo>
                <a:lnTo>
                  <a:pt x="5832" y="1866"/>
                </a:lnTo>
                <a:lnTo>
                  <a:pt x="5832" y="1120"/>
                </a:lnTo>
                <a:lnTo>
                  <a:pt x="5832" y="1120"/>
                </a:lnTo>
                <a:lnTo>
                  <a:pt x="5812" y="864"/>
                </a:lnTo>
                <a:lnTo>
                  <a:pt x="5753" y="648"/>
                </a:lnTo>
                <a:lnTo>
                  <a:pt x="5655" y="472"/>
                </a:lnTo>
                <a:lnTo>
                  <a:pt x="5518" y="295"/>
                </a:lnTo>
                <a:lnTo>
                  <a:pt x="5518" y="295"/>
                </a:lnTo>
                <a:lnTo>
                  <a:pt x="5341" y="157"/>
                </a:lnTo>
                <a:lnTo>
                  <a:pt x="5145" y="79"/>
                </a:lnTo>
                <a:lnTo>
                  <a:pt x="4929" y="20"/>
                </a:lnTo>
                <a:lnTo>
                  <a:pt x="4693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266499" y="1561153"/>
            <a:ext cx="205185" cy="50161"/>
          </a:xfrm>
          <a:custGeom>
            <a:avLst/>
            <a:gdLst/>
            <a:ahLst/>
            <a:cxnLst/>
            <a:rect l="l" t="t" r="r" b="b"/>
            <a:pathLst>
              <a:path w="10525" h="2573" fill="none" extrusionOk="0">
                <a:moveTo>
                  <a:pt x="9249" y="1"/>
                </a:moveTo>
                <a:lnTo>
                  <a:pt x="1277" y="1"/>
                </a:lnTo>
                <a:lnTo>
                  <a:pt x="1277" y="1"/>
                </a:lnTo>
                <a:lnTo>
                  <a:pt x="1139" y="1"/>
                </a:lnTo>
                <a:lnTo>
                  <a:pt x="1002" y="20"/>
                </a:lnTo>
                <a:lnTo>
                  <a:pt x="884" y="60"/>
                </a:lnTo>
                <a:lnTo>
                  <a:pt x="766" y="99"/>
                </a:lnTo>
                <a:lnTo>
                  <a:pt x="668" y="158"/>
                </a:lnTo>
                <a:lnTo>
                  <a:pt x="550" y="217"/>
                </a:lnTo>
                <a:lnTo>
                  <a:pt x="452" y="295"/>
                </a:lnTo>
                <a:lnTo>
                  <a:pt x="354" y="374"/>
                </a:lnTo>
                <a:lnTo>
                  <a:pt x="354" y="374"/>
                </a:lnTo>
                <a:lnTo>
                  <a:pt x="275" y="472"/>
                </a:lnTo>
                <a:lnTo>
                  <a:pt x="197" y="590"/>
                </a:lnTo>
                <a:lnTo>
                  <a:pt x="138" y="688"/>
                </a:lnTo>
                <a:lnTo>
                  <a:pt x="79" y="806"/>
                </a:lnTo>
                <a:lnTo>
                  <a:pt x="40" y="924"/>
                </a:lnTo>
                <a:lnTo>
                  <a:pt x="20" y="1041"/>
                </a:lnTo>
                <a:lnTo>
                  <a:pt x="0" y="1159"/>
                </a:lnTo>
                <a:lnTo>
                  <a:pt x="0" y="1297"/>
                </a:lnTo>
                <a:lnTo>
                  <a:pt x="0" y="1297"/>
                </a:lnTo>
                <a:lnTo>
                  <a:pt x="0" y="1434"/>
                </a:lnTo>
                <a:lnTo>
                  <a:pt x="20" y="1552"/>
                </a:lnTo>
                <a:lnTo>
                  <a:pt x="40" y="1670"/>
                </a:lnTo>
                <a:lnTo>
                  <a:pt x="79" y="1787"/>
                </a:lnTo>
                <a:lnTo>
                  <a:pt x="138" y="1905"/>
                </a:lnTo>
                <a:lnTo>
                  <a:pt x="197" y="2003"/>
                </a:lnTo>
                <a:lnTo>
                  <a:pt x="275" y="2102"/>
                </a:lnTo>
                <a:lnTo>
                  <a:pt x="354" y="2200"/>
                </a:lnTo>
                <a:lnTo>
                  <a:pt x="354" y="2200"/>
                </a:lnTo>
                <a:lnTo>
                  <a:pt x="452" y="2298"/>
                </a:lnTo>
                <a:lnTo>
                  <a:pt x="550" y="2357"/>
                </a:lnTo>
                <a:lnTo>
                  <a:pt x="668" y="2435"/>
                </a:lnTo>
                <a:lnTo>
                  <a:pt x="766" y="2475"/>
                </a:lnTo>
                <a:lnTo>
                  <a:pt x="884" y="2514"/>
                </a:lnTo>
                <a:lnTo>
                  <a:pt x="1002" y="2553"/>
                </a:lnTo>
                <a:lnTo>
                  <a:pt x="1139" y="2573"/>
                </a:lnTo>
                <a:lnTo>
                  <a:pt x="1277" y="2573"/>
                </a:lnTo>
                <a:lnTo>
                  <a:pt x="9249" y="2573"/>
                </a:lnTo>
                <a:lnTo>
                  <a:pt x="9249" y="2573"/>
                </a:lnTo>
                <a:lnTo>
                  <a:pt x="9386" y="2573"/>
                </a:lnTo>
                <a:lnTo>
                  <a:pt x="9523" y="2553"/>
                </a:lnTo>
                <a:lnTo>
                  <a:pt x="9641" y="2514"/>
                </a:lnTo>
                <a:lnTo>
                  <a:pt x="9759" y="2475"/>
                </a:lnTo>
                <a:lnTo>
                  <a:pt x="9857" y="2416"/>
                </a:lnTo>
                <a:lnTo>
                  <a:pt x="9975" y="2357"/>
                </a:lnTo>
                <a:lnTo>
                  <a:pt x="10073" y="2278"/>
                </a:lnTo>
                <a:lnTo>
                  <a:pt x="10171" y="2200"/>
                </a:lnTo>
                <a:lnTo>
                  <a:pt x="10171" y="2200"/>
                </a:lnTo>
                <a:lnTo>
                  <a:pt x="10250" y="2102"/>
                </a:lnTo>
                <a:lnTo>
                  <a:pt x="10328" y="2003"/>
                </a:lnTo>
                <a:lnTo>
                  <a:pt x="10387" y="1886"/>
                </a:lnTo>
                <a:lnTo>
                  <a:pt x="10446" y="1768"/>
                </a:lnTo>
                <a:lnTo>
                  <a:pt x="10486" y="1650"/>
                </a:lnTo>
                <a:lnTo>
                  <a:pt x="10505" y="1532"/>
                </a:lnTo>
                <a:lnTo>
                  <a:pt x="10525" y="1414"/>
                </a:lnTo>
                <a:lnTo>
                  <a:pt x="10525" y="1277"/>
                </a:lnTo>
                <a:lnTo>
                  <a:pt x="10525" y="1277"/>
                </a:lnTo>
                <a:lnTo>
                  <a:pt x="10525" y="1140"/>
                </a:lnTo>
                <a:lnTo>
                  <a:pt x="10505" y="1022"/>
                </a:lnTo>
                <a:lnTo>
                  <a:pt x="10486" y="904"/>
                </a:lnTo>
                <a:lnTo>
                  <a:pt x="10446" y="786"/>
                </a:lnTo>
                <a:lnTo>
                  <a:pt x="10387" y="668"/>
                </a:lnTo>
                <a:lnTo>
                  <a:pt x="10328" y="570"/>
                </a:lnTo>
                <a:lnTo>
                  <a:pt x="10250" y="472"/>
                </a:lnTo>
                <a:lnTo>
                  <a:pt x="10171" y="374"/>
                </a:lnTo>
                <a:lnTo>
                  <a:pt x="10171" y="374"/>
                </a:lnTo>
                <a:lnTo>
                  <a:pt x="10073" y="276"/>
                </a:lnTo>
                <a:lnTo>
                  <a:pt x="9975" y="217"/>
                </a:lnTo>
                <a:lnTo>
                  <a:pt x="9857" y="138"/>
                </a:lnTo>
                <a:lnTo>
                  <a:pt x="9759" y="99"/>
                </a:lnTo>
                <a:lnTo>
                  <a:pt x="9641" y="60"/>
                </a:lnTo>
                <a:lnTo>
                  <a:pt x="9523" y="20"/>
                </a:lnTo>
                <a:lnTo>
                  <a:pt x="9386" y="1"/>
                </a:lnTo>
                <a:lnTo>
                  <a:pt x="9249" y="1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36"/>
          <p:cNvGrpSpPr/>
          <p:nvPr/>
        </p:nvGrpSpPr>
        <p:grpSpPr>
          <a:xfrm>
            <a:off x="6693750" y="1140302"/>
            <a:ext cx="2161301" cy="3512348"/>
            <a:chOff x="6312750" y="1140302"/>
            <a:chExt cx="2161301" cy="3512348"/>
          </a:xfrm>
        </p:grpSpPr>
        <p:sp>
          <p:nvSpPr>
            <p:cNvPr id="811" name="Google Shape;811;p36"/>
            <p:cNvSpPr/>
            <p:nvPr/>
          </p:nvSpPr>
          <p:spPr>
            <a:xfrm>
              <a:off x="7287852" y="4542250"/>
              <a:ext cx="11862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2" name="Google Shape;812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12750" y="1140302"/>
              <a:ext cx="2118025" cy="34722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3" name="Google Shape;81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5825" y="3578550"/>
            <a:ext cx="1661675" cy="153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4" name="Google Shape;814;p36"/>
          <p:cNvGrpSpPr/>
          <p:nvPr/>
        </p:nvGrpSpPr>
        <p:grpSpPr>
          <a:xfrm>
            <a:off x="2917825" y="0"/>
            <a:ext cx="689309" cy="773883"/>
            <a:chOff x="289713" y="0"/>
            <a:chExt cx="847025" cy="950950"/>
          </a:xfrm>
        </p:grpSpPr>
        <p:sp>
          <p:nvSpPr>
            <p:cNvPr id="815" name="Google Shape;815;p36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6"/>
          <p:cNvGrpSpPr/>
          <p:nvPr/>
        </p:nvGrpSpPr>
        <p:grpSpPr>
          <a:xfrm>
            <a:off x="2041525" y="0"/>
            <a:ext cx="689309" cy="773883"/>
            <a:chOff x="289713" y="0"/>
            <a:chExt cx="847025" cy="950950"/>
          </a:xfrm>
        </p:grpSpPr>
        <p:sp>
          <p:nvSpPr>
            <p:cNvPr id="825" name="Google Shape;825;p36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6"/>
          <p:cNvGrpSpPr/>
          <p:nvPr/>
        </p:nvGrpSpPr>
        <p:grpSpPr>
          <a:xfrm flipH="1">
            <a:off x="5742428" y="682821"/>
            <a:ext cx="1591871" cy="525727"/>
            <a:chOff x="583503" y="585996"/>
            <a:chExt cx="1591871" cy="525727"/>
          </a:xfrm>
        </p:grpSpPr>
        <p:sp>
          <p:nvSpPr>
            <p:cNvPr id="835" name="Google Shape;835;p36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fill="none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043059" y="681578"/>
              <a:ext cx="371308" cy="158102"/>
            </a:xfrm>
            <a:custGeom>
              <a:avLst/>
              <a:gdLst/>
              <a:ahLst/>
              <a:cxnLst/>
              <a:rect l="l" t="t" r="r" b="b"/>
              <a:pathLst>
                <a:path w="10761" h="4582" extrusionOk="0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1079808" y="710978"/>
              <a:ext cx="312512" cy="114005"/>
            </a:xfrm>
            <a:custGeom>
              <a:avLst/>
              <a:gdLst/>
              <a:ahLst/>
              <a:cxnLst/>
              <a:rect l="l" t="t" r="r" b="b"/>
              <a:pathLst>
                <a:path w="9057" h="3304" extrusionOk="0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1054066" y="585996"/>
              <a:ext cx="628681" cy="176493"/>
            </a:xfrm>
            <a:custGeom>
              <a:avLst/>
              <a:gdLst/>
              <a:ahLst/>
              <a:cxnLst/>
              <a:rect l="l" t="t" r="r" b="b"/>
              <a:pathLst>
                <a:path w="18220" h="5115" extrusionOk="0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1072458" y="604354"/>
              <a:ext cx="312512" cy="128704"/>
            </a:xfrm>
            <a:custGeom>
              <a:avLst/>
              <a:gdLst/>
              <a:ahLst/>
              <a:cxnLst/>
              <a:rect l="l" t="t" r="r" b="b"/>
              <a:pathLst>
                <a:path w="9057" h="3730" extrusionOk="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1377598" y="604354"/>
              <a:ext cx="283114" cy="69907"/>
            </a:xfrm>
            <a:custGeom>
              <a:avLst/>
              <a:gdLst/>
              <a:ahLst/>
              <a:cxnLst/>
              <a:rect l="l" t="t" r="r" b="b"/>
              <a:pathLst>
                <a:path w="8205" h="2026" extrusionOk="0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631294" y="839651"/>
              <a:ext cx="389699" cy="58866"/>
            </a:xfrm>
            <a:custGeom>
              <a:avLst/>
              <a:gdLst/>
              <a:ahLst/>
              <a:cxnLst/>
              <a:rect l="l" t="t" r="r" b="b"/>
              <a:pathLst>
                <a:path w="11294" h="1706" extrusionOk="0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extrusionOk="0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fill="none" extrusionOk="0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1932737" y="810252"/>
              <a:ext cx="172836" cy="29433"/>
            </a:xfrm>
            <a:custGeom>
              <a:avLst/>
              <a:gdLst/>
              <a:ahLst/>
              <a:cxnLst/>
              <a:rect l="l" t="t" r="r" b="b"/>
              <a:pathLst>
                <a:path w="5009" h="853" extrusionOk="0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1998920" y="608046"/>
              <a:ext cx="77222" cy="191192"/>
            </a:xfrm>
            <a:custGeom>
              <a:avLst/>
              <a:gdLst/>
              <a:ahLst/>
              <a:cxnLst/>
              <a:rect l="l" t="t" r="r" b="b"/>
              <a:pathLst>
                <a:path w="2238" h="5541" fill="none" extrusionOk="0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6" name="Google Shape;2206;p66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207" name="Google Shape;2207;p66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6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6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6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6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12" name="Google Shape;2212;p66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13" name="Google Shape;2213;p66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DEFINICIÓN DE MATRICES DE TRANSICIÓN</a:t>
            </a:r>
            <a:endParaRPr sz="2800" dirty="0"/>
          </a:p>
        </p:txBody>
      </p:sp>
      <p:grpSp>
        <p:nvGrpSpPr>
          <p:cNvPr id="2244" name="Google Shape;2244;p66"/>
          <p:cNvGrpSpPr/>
          <p:nvPr/>
        </p:nvGrpSpPr>
        <p:grpSpPr>
          <a:xfrm>
            <a:off x="7303438" y="1879810"/>
            <a:ext cx="1834574" cy="3160425"/>
            <a:chOff x="6611829" y="1818850"/>
            <a:chExt cx="1834574" cy="3160425"/>
          </a:xfrm>
        </p:grpSpPr>
        <p:sp>
          <p:nvSpPr>
            <p:cNvPr id="2245" name="Google Shape;2245;p66"/>
            <p:cNvSpPr/>
            <p:nvPr/>
          </p:nvSpPr>
          <p:spPr>
            <a:xfrm>
              <a:off x="7339103" y="4844275"/>
              <a:ext cx="1107300" cy="1350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46" name="Google Shape;2246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11829" y="1818850"/>
              <a:ext cx="1812172" cy="30937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A34062C-BC84-597B-933C-F288A81B9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546" y="1235138"/>
            <a:ext cx="4819814" cy="33069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Google Shape;2073;p63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074" name="Google Shape;2074;p63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3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3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3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3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9" name="Google Shape;2079;p63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80" name="Google Shape;2080;p63"/>
          <p:cNvSpPr txBox="1">
            <a:spLocks noGrp="1"/>
          </p:cNvSpPr>
          <p:nvPr>
            <p:ph type="title"/>
          </p:nvPr>
        </p:nvSpPr>
        <p:spPr>
          <a:xfrm>
            <a:off x="720000" y="573024"/>
            <a:ext cx="7655904" cy="42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MARKVOCHAIN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158B9B-3F2B-B5F1-32D5-46911558E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8" y="1768515"/>
            <a:ext cx="8279027" cy="215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0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4" name="Google Shape;2014;p61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015" name="Google Shape;2015;p61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61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1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1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1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0" name="Google Shape;2020;p61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21" name="Google Shape;2021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CADENAS EN UNA SOLA EJECUCIÓN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22CC58-1127-03FB-5D2F-A3F61269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6" y="1395135"/>
            <a:ext cx="8649388" cy="24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0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6" name="Google Shape;2206;p66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207" name="Google Shape;2207;p66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6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6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6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6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12" name="Google Shape;2212;p66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13" name="Google Shape;2213;p66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INSTANCIAS</a:t>
            </a:r>
            <a:endParaRPr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E48589-4C01-5C71-9C58-789300E28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01" y="1875363"/>
            <a:ext cx="6611518" cy="1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79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Google Shape;2073;p63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074" name="Google Shape;2074;p63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3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3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3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3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9" name="Google Shape;2079;p63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80" name="Google Shape;2080;p63"/>
          <p:cNvSpPr txBox="1">
            <a:spLocks noGrp="1"/>
          </p:cNvSpPr>
          <p:nvPr>
            <p:ph type="title"/>
          </p:nvPr>
        </p:nvSpPr>
        <p:spPr>
          <a:xfrm>
            <a:off x="720000" y="573024"/>
            <a:ext cx="7655904" cy="42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SIMULACIÓN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369118-431E-64B5-840E-566715C61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589"/>
            <a:ext cx="9078138" cy="100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99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4" name="Google Shape;2014;p61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015" name="Google Shape;2015;p61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61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1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1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1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0" name="Google Shape;2020;p61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21" name="Google Shape;2021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VALOR INICIAL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A9BB86-12EE-DCCF-89D3-320828CB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19" y="1865437"/>
            <a:ext cx="6637264" cy="14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2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6" name="Google Shape;2206;p66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207" name="Google Shape;2207;p66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6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6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6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6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12" name="Google Shape;2212;p66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13" name="Google Shape;2213;p66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ACTUALIZACIÓN DE INSTANCIAS</a:t>
            </a: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CB11C5-0A7A-37FB-A0C1-4332B232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11" y="1243328"/>
            <a:ext cx="6528190" cy="374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F4CB7D-30BF-C7E6-1748-4ED616BF2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2002126"/>
            <a:ext cx="8924544" cy="15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5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4" name="Google Shape;2014;p61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015" name="Google Shape;2015;p61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61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1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1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1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0" name="Google Shape;2020;p61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21" name="Google Shape;2021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FUNCIÓN DE ANIMACIÓN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EB76A9-731E-B37C-E3C6-C4ABF570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98" y="1613230"/>
            <a:ext cx="8185804" cy="22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5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06;p66">
            <a:extLst>
              <a:ext uri="{FF2B5EF4-FFF2-40B4-BE49-F238E27FC236}">
                <a16:creationId xmlns:a16="http://schemas.microsoft.com/office/drawing/2014/main" id="{B1F71857-357B-EB3C-51E8-27A79068918B}"/>
              </a:ext>
            </a:extLst>
          </p:cNvPr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3" name="Google Shape;2207;p66">
              <a:extLst>
                <a:ext uri="{FF2B5EF4-FFF2-40B4-BE49-F238E27FC236}">
                  <a16:creationId xmlns:a16="http://schemas.microsoft.com/office/drawing/2014/main" id="{EBF54367-6D02-A496-8C41-B0428DBB15F5}"/>
                </a:ext>
              </a:extLst>
            </p:cNvPr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208;p66">
              <a:extLst>
                <a:ext uri="{FF2B5EF4-FFF2-40B4-BE49-F238E27FC236}">
                  <a16:creationId xmlns:a16="http://schemas.microsoft.com/office/drawing/2014/main" id="{F164C6CB-DE15-0C82-858F-10253CE5F776}"/>
                </a:ext>
              </a:extLst>
            </p:cNvPr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09;p66">
              <a:extLst>
                <a:ext uri="{FF2B5EF4-FFF2-40B4-BE49-F238E27FC236}">
                  <a16:creationId xmlns:a16="http://schemas.microsoft.com/office/drawing/2014/main" id="{5263E765-E269-EBBA-D26F-A236861EA3D4}"/>
                </a:ext>
              </a:extLst>
            </p:cNvPr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10;p66">
              <a:extLst>
                <a:ext uri="{FF2B5EF4-FFF2-40B4-BE49-F238E27FC236}">
                  <a16:creationId xmlns:a16="http://schemas.microsoft.com/office/drawing/2014/main" id="{4D78ED46-AFD9-31DB-FC9D-D75D458E3E8F}"/>
                </a:ext>
              </a:extLst>
            </p:cNvPr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11;p66">
              <a:extLst>
                <a:ext uri="{FF2B5EF4-FFF2-40B4-BE49-F238E27FC236}">
                  <a16:creationId xmlns:a16="http://schemas.microsoft.com/office/drawing/2014/main" id="{95DA00A8-4679-624C-4A73-790E48FAC03C}"/>
                </a:ext>
              </a:extLst>
            </p:cNvPr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2212;p66">
              <a:extLst>
                <a:ext uri="{FF2B5EF4-FFF2-40B4-BE49-F238E27FC236}">
                  <a16:creationId xmlns:a16="http://schemas.microsoft.com/office/drawing/2014/main" id="{E0A18CC2-6574-896A-3047-89B9DEE00E52}"/>
                </a:ext>
              </a:extLst>
            </p:cNvPr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" name="Google Shape;2213;p66">
            <a:extLst>
              <a:ext uri="{FF2B5EF4-FFF2-40B4-BE49-F238E27FC236}">
                <a16:creationId xmlns:a16="http://schemas.microsoft.com/office/drawing/2014/main" id="{CF68A143-8401-8C99-2A69-295D17585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GRÁFICO</a:t>
            </a:r>
            <a:endParaRPr sz="28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E990422-AA16-6C0A-85A0-ABA729DD4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9" y="2087166"/>
            <a:ext cx="9144000" cy="12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37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866" name="Google Shape;866;p37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1" name="Google Shape;871;p37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72" name="Google Shape;872;p37"/>
          <p:cNvSpPr txBox="1">
            <a:spLocks noGrp="1"/>
          </p:cNvSpPr>
          <p:nvPr>
            <p:ph type="title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PROBLEMAS A RESOLVER</a:t>
            </a:r>
            <a:endParaRPr dirty="0"/>
          </a:p>
        </p:txBody>
      </p:sp>
      <p:sp>
        <p:nvSpPr>
          <p:cNvPr id="873" name="Google Shape;873;p37"/>
          <p:cNvSpPr txBox="1">
            <a:spLocks noGrp="1"/>
          </p:cNvSpPr>
          <p:nvPr>
            <p:ph type="body" idx="1"/>
          </p:nvPr>
        </p:nvSpPr>
        <p:spPr>
          <a:xfrm>
            <a:off x="720000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400" dirty="0"/>
              <a:t>Identificar y simular el comportamiento de las acciones de las empresas Oracle, Google, Facebook e Intel.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400" dirty="0"/>
              <a:t>Visualizar en tiempo real el comportamiento de la simulación de las acciones.</a:t>
            </a:r>
            <a:endParaRPr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69"/>
          <p:cNvSpPr/>
          <p:nvPr/>
        </p:nvSpPr>
        <p:spPr>
          <a:xfrm>
            <a:off x="3037630" y="4697310"/>
            <a:ext cx="3088200" cy="102300"/>
          </a:xfrm>
          <a:prstGeom prst="ellipse">
            <a:avLst/>
          </a:prstGeom>
          <a:solidFill>
            <a:srgbClr val="000000">
              <a:alpha val="78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5" name="Google Shape;2415;p69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416" name="Google Shape;2416;p69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9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9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9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9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21" name="Google Shape;2421;p69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422" name="Google Shape;2422;p6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GRÁFICO</a:t>
            </a:r>
            <a:endParaRPr dirty="0"/>
          </a:p>
        </p:txBody>
      </p:sp>
      <p:grpSp>
        <p:nvGrpSpPr>
          <p:cNvPr id="2531" name="Google Shape;2531;p69"/>
          <p:cNvGrpSpPr/>
          <p:nvPr/>
        </p:nvGrpSpPr>
        <p:grpSpPr>
          <a:xfrm flipH="1">
            <a:off x="7309933" y="3940673"/>
            <a:ext cx="1444500" cy="1223875"/>
            <a:chOff x="1739950" y="3665925"/>
            <a:chExt cx="1444500" cy="1223875"/>
          </a:xfrm>
        </p:grpSpPr>
        <p:sp>
          <p:nvSpPr>
            <p:cNvPr id="2532" name="Google Shape;2532;p69"/>
            <p:cNvSpPr/>
            <p:nvPr/>
          </p:nvSpPr>
          <p:spPr>
            <a:xfrm>
              <a:off x="1739950" y="4779400"/>
              <a:ext cx="14445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33" name="Google Shape;2533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15055" y="3665925"/>
              <a:ext cx="1238891" cy="1185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Figure 1 2023-06-23 09-15-42">
            <a:hlinkClick r:id="" action="ppaction://media"/>
            <a:extLst>
              <a:ext uri="{FF2B5EF4-FFF2-40B4-BE49-F238E27FC236}">
                <a16:creationId xmlns:a16="http://schemas.microsoft.com/office/drawing/2014/main" id="{AD65441E-4172-7B40-AF45-D47FBE80B6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9852" y="1341728"/>
            <a:ext cx="5516137" cy="2850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70"/>
          <p:cNvSpPr txBox="1">
            <a:spLocks noGrp="1"/>
          </p:cNvSpPr>
          <p:nvPr>
            <p:ph type="subTitle" idx="1"/>
          </p:nvPr>
        </p:nvSpPr>
        <p:spPr>
          <a:xfrm>
            <a:off x="1662600" y="1974750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539" name="Google Shape;2539;p70"/>
          <p:cNvSpPr txBox="1">
            <a:spLocks noGrp="1"/>
          </p:cNvSpPr>
          <p:nvPr>
            <p:ph type="title"/>
          </p:nvPr>
        </p:nvSpPr>
        <p:spPr>
          <a:xfrm>
            <a:off x="1662600" y="1115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sp>
        <p:nvSpPr>
          <p:cNvPr id="2540" name="Google Shape;2540;p70"/>
          <p:cNvSpPr txBox="1"/>
          <p:nvPr/>
        </p:nvSpPr>
        <p:spPr>
          <a:xfrm>
            <a:off x="1662600" y="3906213"/>
            <a:ext cx="3000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Please keep this slide for attribution</a:t>
            </a:r>
            <a:endParaRPr sz="12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2541" name="Google Shape;2541;p70"/>
          <p:cNvGrpSpPr/>
          <p:nvPr/>
        </p:nvGrpSpPr>
        <p:grpSpPr>
          <a:xfrm>
            <a:off x="698454" y="1346416"/>
            <a:ext cx="585242" cy="676655"/>
            <a:chOff x="3335286" y="601670"/>
            <a:chExt cx="804678" cy="932160"/>
          </a:xfrm>
        </p:grpSpPr>
        <p:sp>
          <p:nvSpPr>
            <p:cNvPr id="2542" name="Google Shape;2542;p70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0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0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0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0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0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0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9" name="Google Shape;2549;p70"/>
          <p:cNvSpPr/>
          <p:nvPr/>
        </p:nvSpPr>
        <p:spPr>
          <a:xfrm>
            <a:off x="919671" y="1547644"/>
            <a:ext cx="142813" cy="274210"/>
          </a:xfrm>
          <a:custGeom>
            <a:avLst/>
            <a:gdLst/>
            <a:ahLst/>
            <a:cxnLst/>
            <a:rect l="l" t="t" r="r" b="b"/>
            <a:pathLst>
              <a:path w="7106" h="13644" extrusionOk="0">
                <a:moveTo>
                  <a:pt x="5671" y="2336"/>
                </a:moveTo>
                <a:cubicBezTo>
                  <a:pt x="6071" y="2302"/>
                  <a:pt x="6505" y="2336"/>
                  <a:pt x="6939" y="2336"/>
                </a:cubicBezTo>
                <a:lnTo>
                  <a:pt x="7105" y="2336"/>
                </a:lnTo>
                <a:lnTo>
                  <a:pt x="7105" y="134"/>
                </a:lnTo>
                <a:cubicBezTo>
                  <a:pt x="6872" y="101"/>
                  <a:pt x="6638" y="67"/>
                  <a:pt x="6405" y="67"/>
                </a:cubicBezTo>
                <a:cubicBezTo>
                  <a:pt x="5971" y="34"/>
                  <a:pt x="5538" y="1"/>
                  <a:pt x="5104" y="34"/>
                </a:cubicBezTo>
                <a:cubicBezTo>
                  <a:pt x="4437" y="34"/>
                  <a:pt x="3803" y="201"/>
                  <a:pt x="3269" y="601"/>
                </a:cubicBezTo>
                <a:cubicBezTo>
                  <a:pt x="2635" y="1035"/>
                  <a:pt x="2302" y="1668"/>
                  <a:pt x="2168" y="2436"/>
                </a:cubicBezTo>
                <a:cubicBezTo>
                  <a:pt x="2102" y="2736"/>
                  <a:pt x="2102" y="3069"/>
                  <a:pt x="2102" y="3370"/>
                </a:cubicBezTo>
                <a:cubicBezTo>
                  <a:pt x="2068" y="3870"/>
                  <a:pt x="2068" y="4370"/>
                  <a:pt x="2102" y="4837"/>
                </a:cubicBezTo>
                <a:lnTo>
                  <a:pt x="2102" y="5038"/>
                </a:lnTo>
                <a:lnTo>
                  <a:pt x="0" y="5038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506"/>
                </a:lnTo>
                <a:lnTo>
                  <a:pt x="6705" y="7506"/>
                </a:lnTo>
                <a:cubicBezTo>
                  <a:pt x="6805" y="6672"/>
                  <a:pt x="6905" y="5871"/>
                  <a:pt x="7039" y="5038"/>
                </a:cubicBezTo>
                <a:lnTo>
                  <a:pt x="6572" y="5038"/>
                </a:lnTo>
                <a:cubicBezTo>
                  <a:pt x="5971" y="5038"/>
                  <a:pt x="4604" y="5038"/>
                  <a:pt x="4604" y="5038"/>
                </a:cubicBezTo>
                <a:cubicBezTo>
                  <a:pt x="4604" y="5038"/>
                  <a:pt x="4604" y="3803"/>
                  <a:pt x="4637" y="3303"/>
                </a:cubicBezTo>
                <a:cubicBezTo>
                  <a:pt x="4637" y="2569"/>
                  <a:pt x="5071" y="2336"/>
                  <a:pt x="5671" y="23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70"/>
          <p:cNvGrpSpPr/>
          <p:nvPr/>
        </p:nvGrpSpPr>
        <p:grpSpPr>
          <a:xfrm>
            <a:off x="698454" y="2233422"/>
            <a:ext cx="585242" cy="676655"/>
            <a:chOff x="3335286" y="601670"/>
            <a:chExt cx="804678" cy="932160"/>
          </a:xfrm>
        </p:grpSpPr>
        <p:sp>
          <p:nvSpPr>
            <p:cNvPr id="2551" name="Google Shape;2551;p70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0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0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0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0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0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0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8" name="Google Shape;2558;p70"/>
          <p:cNvSpPr/>
          <p:nvPr/>
        </p:nvSpPr>
        <p:spPr>
          <a:xfrm>
            <a:off x="857657" y="2461463"/>
            <a:ext cx="266835" cy="220570"/>
          </a:xfrm>
          <a:custGeom>
            <a:avLst/>
            <a:gdLst/>
            <a:ahLst/>
            <a:cxnLst/>
            <a:rect l="l" t="t" r="r" b="b"/>
            <a:pathLst>
              <a:path w="13277" h="10975" extrusionOk="0">
                <a:moveTo>
                  <a:pt x="4037" y="8573"/>
                </a:moveTo>
                <a:cubicBezTo>
                  <a:pt x="2602" y="8540"/>
                  <a:pt x="1735" y="7506"/>
                  <a:pt x="1502" y="6672"/>
                </a:cubicBezTo>
                <a:cubicBezTo>
                  <a:pt x="1902" y="6772"/>
                  <a:pt x="2269" y="6739"/>
                  <a:pt x="2669" y="6639"/>
                </a:cubicBezTo>
                <a:cubicBezTo>
                  <a:pt x="2669" y="6639"/>
                  <a:pt x="2669" y="6639"/>
                  <a:pt x="2702" y="6639"/>
                </a:cubicBezTo>
                <a:cubicBezTo>
                  <a:pt x="1935" y="6472"/>
                  <a:pt x="1335" y="6038"/>
                  <a:pt x="934" y="5371"/>
                </a:cubicBezTo>
                <a:cubicBezTo>
                  <a:pt x="668" y="4938"/>
                  <a:pt x="534" y="4471"/>
                  <a:pt x="534" y="3937"/>
                </a:cubicBezTo>
                <a:cubicBezTo>
                  <a:pt x="901" y="4137"/>
                  <a:pt x="1301" y="4270"/>
                  <a:pt x="1735" y="4270"/>
                </a:cubicBezTo>
                <a:cubicBezTo>
                  <a:pt x="1168" y="3837"/>
                  <a:pt x="768" y="3303"/>
                  <a:pt x="634" y="2603"/>
                </a:cubicBezTo>
                <a:cubicBezTo>
                  <a:pt x="467" y="1902"/>
                  <a:pt x="568" y="1268"/>
                  <a:pt x="901" y="634"/>
                </a:cubicBezTo>
                <a:cubicBezTo>
                  <a:pt x="2402" y="2369"/>
                  <a:pt x="4270" y="3336"/>
                  <a:pt x="6538" y="3470"/>
                </a:cubicBezTo>
                <a:cubicBezTo>
                  <a:pt x="6538" y="3370"/>
                  <a:pt x="6505" y="3270"/>
                  <a:pt x="6505" y="3170"/>
                </a:cubicBezTo>
                <a:cubicBezTo>
                  <a:pt x="6405" y="2536"/>
                  <a:pt x="6538" y="1935"/>
                  <a:pt x="6905" y="1402"/>
                </a:cubicBezTo>
                <a:cubicBezTo>
                  <a:pt x="7339" y="735"/>
                  <a:pt x="7939" y="301"/>
                  <a:pt x="8740" y="167"/>
                </a:cubicBezTo>
                <a:cubicBezTo>
                  <a:pt x="9674" y="1"/>
                  <a:pt x="10475" y="268"/>
                  <a:pt x="11142" y="935"/>
                </a:cubicBezTo>
                <a:cubicBezTo>
                  <a:pt x="11175" y="968"/>
                  <a:pt x="11208" y="968"/>
                  <a:pt x="11275" y="968"/>
                </a:cubicBezTo>
                <a:cubicBezTo>
                  <a:pt x="11842" y="835"/>
                  <a:pt x="12376" y="634"/>
                  <a:pt x="12876" y="368"/>
                </a:cubicBezTo>
                <a:cubicBezTo>
                  <a:pt x="12876" y="334"/>
                  <a:pt x="12910" y="334"/>
                  <a:pt x="12910" y="334"/>
                </a:cubicBezTo>
                <a:lnTo>
                  <a:pt x="12910" y="334"/>
                </a:lnTo>
                <a:cubicBezTo>
                  <a:pt x="12710" y="968"/>
                  <a:pt x="12309" y="1468"/>
                  <a:pt x="11742" y="1835"/>
                </a:cubicBezTo>
                <a:cubicBezTo>
                  <a:pt x="12276" y="1769"/>
                  <a:pt x="12776" y="1635"/>
                  <a:pt x="13277" y="1402"/>
                </a:cubicBezTo>
                <a:lnTo>
                  <a:pt x="13277" y="1435"/>
                </a:lnTo>
                <a:cubicBezTo>
                  <a:pt x="13177" y="1568"/>
                  <a:pt x="13076" y="1702"/>
                  <a:pt x="12976" y="1835"/>
                </a:cubicBezTo>
                <a:cubicBezTo>
                  <a:pt x="12676" y="2202"/>
                  <a:pt x="12343" y="2502"/>
                  <a:pt x="11976" y="2769"/>
                </a:cubicBezTo>
                <a:cubicBezTo>
                  <a:pt x="11942" y="2803"/>
                  <a:pt x="11942" y="2836"/>
                  <a:pt x="11942" y="2869"/>
                </a:cubicBezTo>
                <a:cubicBezTo>
                  <a:pt x="11942" y="3270"/>
                  <a:pt x="11942" y="3670"/>
                  <a:pt x="11876" y="4070"/>
                </a:cubicBezTo>
                <a:cubicBezTo>
                  <a:pt x="11776" y="4938"/>
                  <a:pt x="11542" y="5738"/>
                  <a:pt x="11175" y="6505"/>
                </a:cubicBezTo>
                <a:cubicBezTo>
                  <a:pt x="10808" y="7306"/>
                  <a:pt x="10308" y="8040"/>
                  <a:pt x="9707" y="8674"/>
                </a:cubicBezTo>
                <a:cubicBezTo>
                  <a:pt x="8673" y="9741"/>
                  <a:pt x="7406" y="10441"/>
                  <a:pt x="5971" y="10742"/>
                </a:cubicBezTo>
                <a:cubicBezTo>
                  <a:pt x="5438" y="10875"/>
                  <a:pt x="4937" y="10908"/>
                  <a:pt x="4437" y="10942"/>
                </a:cubicBezTo>
                <a:cubicBezTo>
                  <a:pt x="2869" y="10975"/>
                  <a:pt x="1401" y="10575"/>
                  <a:pt x="67" y="9774"/>
                </a:cubicBezTo>
                <a:cubicBezTo>
                  <a:pt x="34" y="9741"/>
                  <a:pt x="34" y="9741"/>
                  <a:pt x="0" y="9708"/>
                </a:cubicBezTo>
                <a:cubicBezTo>
                  <a:pt x="968" y="9808"/>
                  <a:pt x="1868" y="9708"/>
                  <a:pt x="2736" y="9341"/>
                </a:cubicBezTo>
                <a:cubicBezTo>
                  <a:pt x="3203" y="9141"/>
                  <a:pt x="3636" y="8907"/>
                  <a:pt x="4037" y="85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9" name="Google Shape;2559;p70"/>
          <p:cNvGrpSpPr/>
          <p:nvPr/>
        </p:nvGrpSpPr>
        <p:grpSpPr>
          <a:xfrm>
            <a:off x="698454" y="3120429"/>
            <a:ext cx="585242" cy="676655"/>
            <a:chOff x="3335286" y="601670"/>
            <a:chExt cx="804678" cy="932160"/>
          </a:xfrm>
        </p:grpSpPr>
        <p:sp>
          <p:nvSpPr>
            <p:cNvPr id="2560" name="Google Shape;2560;p70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0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0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0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0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0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0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7" name="Google Shape;2567;p70"/>
          <p:cNvGrpSpPr/>
          <p:nvPr/>
        </p:nvGrpSpPr>
        <p:grpSpPr>
          <a:xfrm>
            <a:off x="865364" y="3335298"/>
            <a:ext cx="251400" cy="246897"/>
            <a:chOff x="4710126" y="2841640"/>
            <a:chExt cx="183490" cy="180190"/>
          </a:xfrm>
        </p:grpSpPr>
        <p:sp>
          <p:nvSpPr>
            <p:cNvPr id="2568" name="Google Shape;2568;p70"/>
            <p:cNvSpPr/>
            <p:nvPr/>
          </p:nvSpPr>
          <p:spPr>
            <a:xfrm>
              <a:off x="4710126" y="2841640"/>
              <a:ext cx="183490" cy="180190"/>
            </a:xfrm>
            <a:custGeom>
              <a:avLst/>
              <a:gdLst/>
              <a:ahLst/>
              <a:cxnLst/>
              <a:rect l="l" t="t" r="r" b="b"/>
              <a:pathLst>
                <a:path w="12510" h="12285" extrusionOk="0">
                  <a:moveTo>
                    <a:pt x="9540" y="2148"/>
                  </a:moveTo>
                  <a:cubicBezTo>
                    <a:pt x="9107" y="2148"/>
                    <a:pt x="8773" y="2448"/>
                    <a:pt x="8773" y="2882"/>
                  </a:cubicBezTo>
                  <a:cubicBezTo>
                    <a:pt x="8773" y="3282"/>
                    <a:pt x="9107" y="3616"/>
                    <a:pt x="9540" y="3616"/>
                  </a:cubicBezTo>
                  <a:cubicBezTo>
                    <a:pt x="9941" y="3616"/>
                    <a:pt x="10274" y="3282"/>
                    <a:pt x="10274" y="2882"/>
                  </a:cubicBezTo>
                  <a:cubicBezTo>
                    <a:pt x="10274" y="2448"/>
                    <a:pt x="9941" y="2148"/>
                    <a:pt x="9540" y="2148"/>
                  </a:cubicBezTo>
                  <a:close/>
                  <a:moveTo>
                    <a:pt x="6271" y="4083"/>
                  </a:moveTo>
                  <a:cubicBezTo>
                    <a:pt x="7372" y="4116"/>
                    <a:pt x="8306" y="5017"/>
                    <a:pt x="8273" y="6151"/>
                  </a:cubicBezTo>
                  <a:cubicBezTo>
                    <a:pt x="8273" y="7285"/>
                    <a:pt x="7339" y="8186"/>
                    <a:pt x="6238" y="8186"/>
                  </a:cubicBezTo>
                  <a:cubicBezTo>
                    <a:pt x="5104" y="8152"/>
                    <a:pt x="4203" y="7252"/>
                    <a:pt x="4203" y="6118"/>
                  </a:cubicBezTo>
                  <a:cubicBezTo>
                    <a:pt x="4203" y="4984"/>
                    <a:pt x="5137" y="4083"/>
                    <a:pt x="6271" y="4083"/>
                  </a:cubicBezTo>
                  <a:close/>
                  <a:moveTo>
                    <a:pt x="6238" y="2982"/>
                  </a:moveTo>
                  <a:cubicBezTo>
                    <a:pt x="4503" y="2982"/>
                    <a:pt x="3102" y="4416"/>
                    <a:pt x="3102" y="6151"/>
                  </a:cubicBezTo>
                  <a:cubicBezTo>
                    <a:pt x="3102" y="7886"/>
                    <a:pt x="4503" y="9287"/>
                    <a:pt x="6238" y="9287"/>
                  </a:cubicBezTo>
                  <a:cubicBezTo>
                    <a:pt x="7972" y="9287"/>
                    <a:pt x="9407" y="7886"/>
                    <a:pt x="9407" y="6151"/>
                  </a:cubicBezTo>
                  <a:cubicBezTo>
                    <a:pt x="9407" y="4416"/>
                    <a:pt x="8006" y="2982"/>
                    <a:pt x="6238" y="2982"/>
                  </a:cubicBezTo>
                  <a:close/>
                  <a:moveTo>
                    <a:pt x="6330" y="1114"/>
                  </a:moveTo>
                  <a:cubicBezTo>
                    <a:pt x="7581" y="1114"/>
                    <a:pt x="8823" y="1147"/>
                    <a:pt x="9340" y="1214"/>
                  </a:cubicBezTo>
                  <a:cubicBezTo>
                    <a:pt x="10408" y="1381"/>
                    <a:pt x="11075" y="2115"/>
                    <a:pt x="11208" y="3182"/>
                  </a:cubicBezTo>
                  <a:cubicBezTo>
                    <a:pt x="11308" y="4183"/>
                    <a:pt x="11342" y="8152"/>
                    <a:pt x="11175" y="9220"/>
                  </a:cubicBezTo>
                  <a:cubicBezTo>
                    <a:pt x="11008" y="10287"/>
                    <a:pt x="10274" y="10954"/>
                    <a:pt x="9207" y="11088"/>
                  </a:cubicBezTo>
                  <a:cubicBezTo>
                    <a:pt x="8730" y="11136"/>
                    <a:pt x="7479" y="11176"/>
                    <a:pt x="6199" y="11176"/>
                  </a:cubicBezTo>
                  <a:cubicBezTo>
                    <a:pt x="4796" y="11176"/>
                    <a:pt x="3357" y="11127"/>
                    <a:pt x="2869" y="10988"/>
                  </a:cubicBezTo>
                  <a:cubicBezTo>
                    <a:pt x="2002" y="10754"/>
                    <a:pt x="1468" y="10154"/>
                    <a:pt x="1334" y="9253"/>
                  </a:cubicBezTo>
                  <a:cubicBezTo>
                    <a:pt x="1201" y="8419"/>
                    <a:pt x="1168" y="4183"/>
                    <a:pt x="1334" y="3049"/>
                  </a:cubicBezTo>
                  <a:cubicBezTo>
                    <a:pt x="1501" y="1981"/>
                    <a:pt x="2202" y="1314"/>
                    <a:pt x="3269" y="1214"/>
                  </a:cubicBezTo>
                  <a:cubicBezTo>
                    <a:pt x="3820" y="1147"/>
                    <a:pt x="5079" y="1114"/>
                    <a:pt x="6330" y="1114"/>
                  </a:cubicBezTo>
                  <a:close/>
                  <a:moveTo>
                    <a:pt x="6118" y="0"/>
                  </a:moveTo>
                  <a:cubicBezTo>
                    <a:pt x="4861" y="0"/>
                    <a:pt x="3603" y="41"/>
                    <a:pt x="2969" y="147"/>
                  </a:cubicBezTo>
                  <a:cubicBezTo>
                    <a:pt x="1601" y="347"/>
                    <a:pt x="667" y="1147"/>
                    <a:pt x="300" y="2515"/>
                  </a:cubicBezTo>
                  <a:cubicBezTo>
                    <a:pt x="0" y="3583"/>
                    <a:pt x="67" y="8386"/>
                    <a:pt x="234" y="9420"/>
                  </a:cubicBezTo>
                  <a:cubicBezTo>
                    <a:pt x="467" y="10821"/>
                    <a:pt x="1301" y="11755"/>
                    <a:pt x="2702" y="12089"/>
                  </a:cubicBezTo>
                  <a:cubicBezTo>
                    <a:pt x="3204" y="12227"/>
                    <a:pt x="4733" y="12285"/>
                    <a:pt x="6235" y="12285"/>
                  </a:cubicBezTo>
                  <a:cubicBezTo>
                    <a:pt x="7626" y="12285"/>
                    <a:pt x="8994" y="12236"/>
                    <a:pt x="9507" y="12155"/>
                  </a:cubicBezTo>
                  <a:cubicBezTo>
                    <a:pt x="10941" y="11922"/>
                    <a:pt x="11842" y="11088"/>
                    <a:pt x="12209" y="9687"/>
                  </a:cubicBezTo>
                  <a:cubicBezTo>
                    <a:pt x="12509" y="8619"/>
                    <a:pt x="12409" y="4050"/>
                    <a:pt x="12309" y="3082"/>
                  </a:cubicBezTo>
                  <a:cubicBezTo>
                    <a:pt x="12209" y="2282"/>
                    <a:pt x="11909" y="1548"/>
                    <a:pt x="11308" y="981"/>
                  </a:cubicBezTo>
                  <a:cubicBezTo>
                    <a:pt x="10674" y="380"/>
                    <a:pt x="9907" y="113"/>
                    <a:pt x="9040" y="80"/>
                  </a:cubicBezTo>
                  <a:cubicBezTo>
                    <a:pt x="8363" y="33"/>
                    <a:pt x="7241" y="0"/>
                    <a:pt x="61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0"/>
            <p:cNvSpPr/>
            <p:nvPr/>
          </p:nvSpPr>
          <p:spPr>
            <a:xfrm>
              <a:off x="4710126" y="2841640"/>
              <a:ext cx="183490" cy="180190"/>
            </a:xfrm>
            <a:custGeom>
              <a:avLst/>
              <a:gdLst/>
              <a:ahLst/>
              <a:cxnLst/>
              <a:rect l="l" t="t" r="r" b="b"/>
              <a:pathLst>
                <a:path w="12510" h="12285" extrusionOk="0">
                  <a:moveTo>
                    <a:pt x="9540" y="2148"/>
                  </a:moveTo>
                  <a:cubicBezTo>
                    <a:pt x="9107" y="2148"/>
                    <a:pt x="8773" y="2448"/>
                    <a:pt x="8773" y="2882"/>
                  </a:cubicBezTo>
                  <a:cubicBezTo>
                    <a:pt x="8773" y="3282"/>
                    <a:pt x="9107" y="3616"/>
                    <a:pt x="9540" y="3616"/>
                  </a:cubicBezTo>
                  <a:cubicBezTo>
                    <a:pt x="9941" y="3616"/>
                    <a:pt x="10274" y="3282"/>
                    <a:pt x="10274" y="2882"/>
                  </a:cubicBezTo>
                  <a:cubicBezTo>
                    <a:pt x="10274" y="2448"/>
                    <a:pt x="9941" y="2148"/>
                    <a:pt x="9540" y="2148"/>
                  </a:cubicBezTo>
                  <a:close/>
                  <a:moveTo>
                    <a:pt x="6271" y="4083"/>
                  </a:moveTo>
                  <a:cubicBezTo>
                    <a:pt x="7372" y="4116"/>
                    <a:pt x="8306" y="5017"/>
                    <a:pt x="8273" y="6151"/>
                  </a:cubicBezTo>
                  <a:cubicBezTo>
                    <a:pt x="8273" y="7285"/>
                    <a:pt x="7339" y="8186"/>
                    <a:pt x="6238" y="8186"/>
                  </a:cubicBezTo>
                  <a:cubicBezTo>
                    <a:pt x="5104" y="8152"/>
                    <a:pt x="4203" y="7252"/>
                    <a:pt x="4203" y="6118"/>
                  </a:cubicBezTo>
                  <a:cubicBezTo>
                    <a:pt x="4203" y="4984"/>
                    <a:pt x="5137" y="4083"/>
                    <a:pt x="6271" y="4083"/>
                  </a:cubicBezTo>
                  <a:close/>
                  <a:moveTo>
                    <a:pt x="6238" y="2982"/>
                  </a:moveTo>
                  <a:cubicBezTo>
                    <a:pt x="4503" y="2982"/>
                    <a:pt x="3102" y="4416"/>
                    <a:pt x="3102" y="6151"/>
                  </a:cubicBezTo>
                  <a:cubicBezTo>
                    <a:pt x="3102" y="7886"/>
                    <a:pt x="4503" y="9287"/>
                    <a:pt x="6238" y="9287"/>
                  </a:cubicBezTo>
                  <a:cubicBezTo>
                    <a:pt x="7972" y="9287"/>
                    <a:pt x="9407" y="7886"/>
                    <a:pt x="9407" y="6151"/>
                  </a:cubicBezTo>
                  <a:cubicBezTo>
                    <a:pt x="9407" y="4416"/>
                    <a:pt x="8006" y="2982"/>
                    <a:pt x="6238" y="2982"/>
                  </a:cubicBezTo>
                  <a:close/>
                  <a:moveTo>
                    <a:pt x="6330" y="1114"/>
                  </a:moveTo>
                  <a:cubicBezTo>
                    <a:pt x="7581" y="1114"/>
                    <a:pt x="8823" y="1147"/>
                    <a:pt x="9340" y="1214"/>
                  </a:cubicBezTo>
                  <a:cubicBezTo>
                    <a:pt x="10408" y="1381"/>
                    <a:pt x="11075" y="2115"/>
                    <a:pt x="11208" y="3182"/>
                  </a:cubicBezTo>
                  <a:cubicBezTo>
                    <a:pt x="11308" y="4183"/>
                    <a:pt x="11342" y="8152"/>
                    <a:pt x="11175" y="9220"/>
                  </a:cubicBezTo>
                  <a:cubicBezTo>
                    <a:pt x="11008" y="10287"/>
                    <a:pt x="10274" y="10954"/>
                    <a:pt x="9207" y="11088"/>
                  </a:cubicBezTo>
                  <a:cubicBezTo>
                    <a:pt x="8730" y="11136"/>
                    <a:pt x="7479" y="11176"/>
                    <a:pt x="6199" y="11176"/>
                  </a:cubicBezTo>
                  <a:cubicBezTo>
                    <a:pt x="4796" y="11176"/>
                    <a:pt x="3357" y="11127"/>
                    <a:pt x="2869" y="10988"/>
                  </a:cubicBezTo>
                  <a:cubicBezTo>
                    <a:pt x="2002" y="10754"/>
                    <a:pt x="1468" y="10154"/>
                    <a:pt x="1334" y="9253"/>
                  </a:cubicBezTo>
                  <a:cubicBezTo>
                    <a:pt x="1201" y="8419"/>
                    <a:pt x="1168" y="4183"/>
                    <a:pt x="1334" y="3049"/>
                  </a:cubicBezTo>
                  <a:cubicBezTo>
                    <a:pt x="1501" y="1981"/>
                    <a:pt x="2202" y="1314"/>
                    <a:pt x="3269" y="1214"/>
                  </a:cubicBezTo>
                  <a:cubicBezTo>
                    <a:pt x="3820" y="1147"/>
                    <a:pt x="5079" y="1114"/>
                    <a:pt x="6330" y="1114"/>
                  </a:cubicBezTo>
                  <a:close/>
                  <a:moveTo>
                    <a:pt x="6118" y="0"/>
                  </a:moveTo>
                  <a:cubicBezTo>
                    <a:pt x="4861" y="0"/>
                    <a:pt x="3603" y="41"/>
                    <a:pt x="2969" y="147"/>
                  </a:cubicBezTo>
                  <a:cubicBezTo>
                    <a:pt x="1601" y="347"/>
                    <a:pt x="667" y="1147"/>
                    <a:pt x="300" y="2515"/>
                  </a:cubicBezTo>
                  <a:cubicBezTo>
                    <a:pt x="0" y="3583"/>
                    <a:pt x="67" y="8386"/>
                    <a:pt x="234" y="9420"/>
                  </a:cubicBezTo>
                  <a:cubicBezTo>
                    <a:pt x="467" y="10821"/>
                    <a:pt x="1301" y="11755"/>
                    <a:pt x="2702" y="12089"/>
                  </a:cubicBezTo>
                  <a:cubicBezTo>
                    <a:pt x="3204" y="12227"/>
                    <a:pt x="4733" y="12285"/>
                    <a:pt x="6235" y="12285"/>
                  </a:cubicBezTo>
                  <a:cubicBezTo>
                    <a:pt x="7626" y="12285"/>
                    <a:pt x="8994" y="12236"/>
                    <a:pt x="9507" y="12155"/>
                  </a:cubicBezTo>
                  <a:cubicBezTo>
                    <a:pt x="10941" y="11922"/>
                    <a:pt x="11842" y="11088"/>
                    <a:pt x="12209" y="9687"/>
                  </a:cubicBezTo>
                  <a:cubicBezTo>
                    <a:pt x="12509" y="8619"/>
                    <a:pt x="12409" y="4050"/>
                    <a:pt x="12309" y="3082"/>
                  </a:cubicBezTo>
                  <a:cubicBezTo>
                    <a:pt x="12209" y="2282"/>
                    <a:pt x="11909" y="1548"/>
                    <a:pt x="11308" y="981"/>
                  </a:cubicBezTo>
                  <a:cubicBezTo>
                    <a:pt x="10674" y="380"/>
                    <a:pt x="9907" y="113"/>
                    <a:pt x="9040" y="80"/>
                  </a:cubicBezTo>
                  <a:cubicBezTo>
                    <a:pt x="8363" y="33"/>
                    <a:pt x="7241" y="0"/>
                    <a:pt x="6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0" name="Google Shape;2570;p70"/>
          <p:cNvGrpSpPr/>
          <p:nvPr/>
        </p:nvGrpSpPr>
        <p:grpSpPr>
          <a:xfrm flipH="1">
            <a:off x="6576839" y="4194206"/>
            <a:ext cx="1106610" cy="553130"/>
            <a:chOff x="131176" y="4137775"/>
            <a:chExt cx="1427700" cy="713625"/>
          </a:xfrm>
        </p:grpSpPr>
        <p:sp>
          <p:nvSpPr>
            <p:cNvPr id="2571" name="Google Shape;2571;p70"/>
            <p:cNvSpPr/>
            <p:nvPr/>
          </p:nvSpPr>
          <p:spPr>
            <a:xfrm>
              <a:off x="131176" y="4751800"/>
              <a:ext cx="1427700" cy="996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72" name="Google Shape;2572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500" y="4137775"/>
              <a:ext cx="1235275" cy="660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73" name="Google Shape;257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3611950"/>
            <a:ext cx="1661675" cy="15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41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999" name="Google Shape;999;p41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4" name="Google Shape;1004;p41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05" name="Google Shape;1005;p41"/>
          <p:cNvSpPr txBox="1">
            <a:spLocks noGrp="1"/>
          </p:cNvSpPr>
          <p:nvPr>
            <p:ph type="body" idx="1"/>
          </p:nvPr>
        </p:nvSpPr>
        <p:spPr>
          <a:xfrm>
            <a:off x="2383375" y="1847100"/>
            <a:ext cx="4377300" cy="20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Simular y visualizar el comportamiento de las acciones de las empresas utilizando cadenas de </a:t>
            </a:r>
            <a:r>
              <a:rPr lang="es-MX" dirty="0" err="1"/>
              <a:t>Markov</a:t>
            </a:r>
            <a:r>
              <a:rPr lang="es-MX" dirty="0"/>
              <a:t> y animaciones gráficas.</a:t>
            </a:r>
            <a:endParaRPr dirty="0"/>
          </a:p>
        </p:txBody>
      </p:sp>
      <p:sp>
        <p:nvSpPr>
          <p:cNvPr id="1006" name="Google Shape;1006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OBEJTIVO GENERAL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38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879" name="Google Shape;879;p38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4" name="Google Shape;884;p38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85" name="Google Shape;885;p38"/>
          <p:cNvGrpSpPr/>
          <p:nvPr/>
        </p:nvGrpSpPr>
        <p:grpSpPr>
          <a:xfrm>
            <a:off x="790129" y="3614670"/>
            <a:ext cx="631109" cy="731559"/>
            <a:chOff x="3335286" y="601670"/>
            <a:chExt cx="804678" cy="932160"/>
          </a:xfrm>
        </p:grpSpPr>
        <p:sp>
          <p:nvSpPr>
            <p:cNvPr id="886" name="Google Shape;886;p38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8"/>
          <p:cNvGrpSpPr/>
          <p:nvPr/>
        </p:nvGrpSpPr>
        <p:grpSpPr>
          <a:xfrm>
            <a:off x="790129" y="2528908"/>
            <a:ext cx="631109" cy="731559"/>
            <a:chOff x="3335286" y="601670"/>
            <a:chExt cx="804678" cy="932160"/>
          </a:xfrm>
        </p:grpSpPr>
        <p:sp>
          <p:nvSpPr>
            <p:cNvPr id="894" name="Google Shape;894;p38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38"/>
          <p:cNvGrpSpPr/>
          <p:nvPr/>
        </p:nvGrpSpPr>
        <p:grpSpPr>
          <a:xfrm>
            <a:off x="790129" y="1425015"/>
            <a:ext cx="631109" cy="731559"/>
            <a:chOff x="3335286" y="601670"/>
            <a:chExt cx="804678" cy="932160"/>
          </a:xfrm>
        </p:grpSpPr>
        <p:sp>
          <p:nvSpPr>
            <p:cNvPr id="902" name="Google Shape;902;p38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3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ESPECÍFICOS</a:t>
            </a:r>
            <a:endParaRPr dirty="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11" name="Google Shape;911;p38"/>
          <p:cNvSpPr txBox="1">
            <a:spLocks noGrp="1"/>
          </p:cNvSpPr>
          <p:nvPr>
            <p:ph type="title"/>
          </p:nvPr>
        </p:nvSpPr>
        <p:spPr>
          <a:xfrm>
            <a:off x="1623897" y="1598582"/>
            <a:ext cx="4764707" cy="37416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Definir las matrices de transición para cada cadena de </a:t>
            </a:r>
            <a:r>
              <a:rPr lang="es-MX" sz="1600" dirty="0" err="1"/>
              <a:t>Markov</a:t>
            </a:r>
            <a:r>
              <a:rPr lang="es-MX" sz="1600" dirty="0"/>
              <a:t> que represente el comportamiento de las acciones</a:t>
            </a:r>
            <a:endParaRPr sz="1600" dirty="0"/>
          </a:p>
        </p:txBody>
      </p:sp>
      <p:sp>
        <p:nvSpPr>
          <p:cNvPr id="916" name="Google Shape;916;p38"/>
          <p:cNvSpPr txBox="1">
            <a:spLocks noGrp="1"/>
          </p:cNvSpPr>
          <p:nvPr>
            <p:ph type="title" idx="6"/>
          </p:nvPr>
        </p:nvSpPr>
        <p:spPr>
          <a:xfrm>
            <a:off x="738333" y="15669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17" name="Google Shape;917;p38"/>
          <p:cNvSpPr txBox="1">
            <a:spLocks noGrp="1"/>
          </p:cNvSpPr>
          <p:nvPr>
            <p:ph type="title" idx="7"/>
          </p:nvPr>
        </p:nvSpPr>
        <p:spPr>
          <a:xfrm>
            <a:off x="738333" y="37566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18" name="Google Shape;918;p38"/>
          <p:cNvSpPr txBox="1">
            <a:spLocks noGrp="1"/>
          </p:cNvSpPr>
          <p:nvPr>
            <p:ph type="title" idx="8"/>
          </p:nvPr>
        </p:nvSpPr>
        <p:spPr>
          <a:xfrm>
            <a:off x="738333" y="26708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919" name="Google Shape;919;p38"/>
          <p:cNvGrpSpPr/>
          <p:nvPr/>
        </p:nvGrpSpPr>
        <p:grpSpPr>
          <a:xfrm>
            <a:off x="6161449" y="1509607"/>
            <a:ext cx="3402300" cy="3424675"/>
            <a:chOff x="5106841" y="1631950"/>
            <a:chExt cx="3402300" cy="3424675"/>
          </a:xfrm>
        </p:grpSpPr>
        <p:sp>
          <p:nvSpPr>
            <p:cNvPr id="920" name="Google Shape;920;p38"/>
            <p:cNvSpPr/>
            <p:nvPr/>
          </p:nvSpPr>
          <p:spPr>
            <a:xfrm>
              <a:off x="5106841" y="4780375"/>
              <a:ext cx="34023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1" name="Google Shape;921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4050" y="1631950"/>
              <a:ext cx="3228825" cy="3424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2" name="Google Shape;9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5825" y="3578550"/>
            <a:ext cx="1661675" cy="15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11;p38">
            <a:extLst>
              <a:ext uri="{FF2B5EF4-FFF2-40B4-BE49-F238E27FC236}">
                <a16:creationId xmlns:a16="http://schemas.microsoft.com/office/drawing/2014/main" id="{BAB42373-1A7E-1F5F-8B4A-CF0588B0838A}"/>
              </a:ext>
            </a:extLst>
          </p:cNvPr>
          <p:cNvSpPr txBox="1">
            <a:spLocks/>
          </p:cNvSpPr>
          <p:nvPr/>
        </p:nvSpPr>
        <p:spPr>
          <a:xfrm>
            <a:off x="1623897" y="2702475"/>
            <a:ext cx="4764707" cy="37416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s-MX" sz="1600" dirty="0"/>
              <a:t>Crear instancias de la clase de </a:t>
            </a:r>
            <a:r>
              <a:rPr lang="es-MX" sz="1600" dirty="0" err="1"/>
              <a:t>MarkovChain</a:t>
            </a:r>
            <a:r>
              <a:rPr lang="es-MX" sz="1600" dirty="0"/>
              <a:t> con sus respectivas matrices de transición</a:t>
            </a:r>
          </a:p>
        </p:txBody>
      </p:sp>
      <p:sp>
        <p:nvSpPr>
          <p:cNvPr id="13" name="Google Shape;911;p38">
            <a:extLst>
              <a:ext uri="{FF2B5EF4-FFF2-40B4-BE49-F238E27FC236}">
                <a16:creationId xmlns:a16="http://schemas.microsoft.com/office/drawing/2014/main" id="{3D0FA533-1CED-3AF5-25D2-F2D4D8AB7BB3}"/>
              </a:ext>
            </a:extLst>
          </p:cNvPr>
          <p:cNvSpPr txBox="1">
            <a:spLocks/>
          </p:cNvSpPr>
          <p:nvPr/>
        </p:nvSpPr>
        <p:spPr>
          <a:xfrm>
            <a:off x="1623897" y="3775401"/>
            <a:ext cx="4764707" cy="37416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s-MX" sz="1600" dirty="0"/>
              <a:t>Actualizar los precios de las acciones en cada iteración según el estado actual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42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1012" name="Google Shape;1012;p42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7" name="Google Shape;1017;p42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8" name="Google Shape;1018;p42"/>
          <p:cNvGrpSpPr/>
          <p:nvPr/>
        </p:nvGrpSpPr>
        <p:grpSpPr>
          <a:xfrm>
            <a:off x="4132646" y="1636116"/>
            <a:ext cx="875409" cy="1015029"/>
            <a:chOff x="3335286" y="601670"/>
            <a:chExt cx="804678" cy="932160"/>
          </a:xfrm>
        </p:grpSpPr>
        <p:sp>
          <p:nvSpPr>
            <p:cNvPr id="1019" name="Google Shape;1019;p42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2"/>
          <p:cNvGrpSpPr/>
          <p:nvPr/>
        </p:nvGrpSpPr>
        <p:grpSpPr>
          <a:xfrm>
            <a:off x="541856" y="1636117"/>
            <a:ext cx="875409" cy="1015029"/>
            <a:chOff x="3335285" y="601670"/>
            <a:chExt cx="804678" cy="932160"/>
          </a:xfrm>
        </p:grpSpPr>
        <p:sp>
          <p:nvSpPr>
            <p:cNvPr id="1027" name="Google Shape;1027;p42"/>
            <p:cNvSpPr/>
            <p:nvPr/>
          </p:nvSpPr>
          <p:spPr>
            <a:xfrm>
              <a:off x="3335285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42"/>
          <p:cNvSpPr txBox="1">
            <a:spLocks noGrp="1"/>
          </p:cNvSpPr>
          <p:nvPr>
            <p:ph type="title"/>
          </p:nvPr>
        </p:nvSpPr>
        <p:spPr>
          <a:xfrm>
            <a:off x="-280400" y="2007486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1.-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35" name="Google Shape;1035;p42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APORTACIONES</a:t>
            </a:r>
            <a:endParaRPr dirty="0"/>
          </a:p>
        </p:txBody>
      </p:sp>
      <p:sp>
        <p:nvSpPr>
          <p:cNvPr id="1037" name="Google Shape;1037;p42"/>
          <p:cNvSpPr txBox="1">
            <a:spLocks noGrp="1"/>
          </p:cNvSpPr>
          <p:nvPr>
            <p:ph type="subTitle" idx="1"/>
          </p:nvPr>
        </p:nvSpPr>
        <p:spPr>
          <a:xfrm>
            <a:off x="6735016" y="2644024"/>
            <a:ext cx="2075367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Implementación visual gráfica</a:t>
            </a:r>
            <a:endParaRPr dirty="0"/>
          </a:p>
        </p:txBody>
      </p:sp>
      <p:sp>
        <p:nvSpPr>
          <p:cNvPr id="1038" name="Google Shape;1038;p42"/>
          <p:cNvSpPr txBox="1">
            <a:spLocks noGrp="1"/>
          </p:cNvSpPr>
          <p:nvPr>
            <p:ph type="subTitle" idx="3"/>
          </p:nvPr>
        </p:nvSpPr>
        <p:spPr>
          <a:xfrm>
            <a:off x="77268" y="2691060"/>
            <a:ext cx="1995717" cy="989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Utilización de cadenas de Markov para modelar</a:t>
            </a:r>
            <a:endParaRPr dirty="0"/>
          </a:p>
        </p:txBody>
      </p:sp>
      <p:grpSp>
        <p:nvGrpSpPr>
          <p:cNvPr id="1067" name="Google Shape;1067;p42"/>
          <p:cNvGrpSpPr/>
          <p:nvPr/>
        </p:nvGrpSpPr>
        <p:grpSpPr>
          <a:xfrm>
            <a:off x="-58056" y="4422587"/>
            <a:ext cx="1427700" cy="713625"/>
            <a:chOff x="131176" y="4137775"/>
            <a:chExt cx="1427700" cy="713625"/>
          </a:xfrm>
        </p:grpSpPr>
        <p:sp>
          <p:nvSpPr>
            <p:cNvPr id="1068" name="Google Shape;1068;p42"/>
            <p:cNvSpPr/>
            <p:nvPr/>
          </p:nvSpPr>
          <p:spPr>
            <a:xfrm>
              <a:off x="131176" y="4751800"/>
              <a:ext cx="1427700" cy="996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69" name="Google Shape;106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500" y="4137775"/>
              <a:ext cx="1235275" cy="660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0" name="Google Shape;1070;p42"/>
          <p:cNvSpPr/>
          <p:nvPr/>
        </p:nvSpPr>
        <p:spPr>
          <a:xfrm>
            <a:off x="1739950" y="4779400"/>
            <a:ext cx="1444500" cy="110400"/>
          </a:xfrm>
          <a:prstGeom prst="ellipse">
            <a:avLst/>
          </a:prstGeom>
          <a:solidFill>
            <a:srgbClr val="000000">
              <a:alpha val="78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2"/>
          <p:cNvSpPr/>
          <p:nvPr/>
        </p:nvSpPr>
        <p:spPr>
          <a:xfrm>
            <a:off x="-2983497" y="4217413"/>
            <a:ext cx="2265900" cy="110400"/>
          </a:xfrm>
          <a:prstGeom prst="ellipse">
            <a:avLst/>
          </a:prstGeom>
          <a:solidFill>
            <a:srgbClr val="000000">
              <a:alpha val="78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34;p42">
            <a:extLst>
              <a:ext uri="{FF2B5EF4-FFF2-40B4-BE49-F238E27FC236}">
                <a16:creationId xmlns:a16="http://schemas.microsoft.com/office/drawing/2014/main" id="{1BAA8719-A300-1374-5703-D0D2ADEE90FC}"/>
              </a:ext>
            </a:extLst>
          </p:cNvPr>
          <p:cNvSpPr txBox="1">
            <a:spLocks/>
          </p:cNvSpPr>
          <p:nvPr/>
        </p:nvSpPr>
        <p:spPr>
          <a:xfrm>
            <a:off x="3284456" y="2007486"/>
            <a:ext cx="2742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jalla One"/>
              <a:buNone/>
              <a:defRPr sz="2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2.-</a:t>
            </a:r>
          </a:p>
        </p:txBody>
      </p:sp>
      <p:grpSp>
        <p:nvGrpSpPr>
          <p:cNvPr id="5" name="Google Shape;1018;p42">
            <a:extLst>
              <a:ext uri="{FF2B5EF4-FFF2-40B4-BE49-F238E27FC236}">
                <a16:creationId xmlns:a16="http://schemas.microsoft.com/office/drawing/2014/main" id="{646B6BC7-0EB1-014E-924E-7D85C3F6F939}"/>
              </a:ext>
            </a:extLst>
          </p:cNvPr>
          <p:cNvGrpSpPr/>
          <p:nvPr/>
        </p:nvGrpSpPr>
        <p:grpSpPr>
          <a:xfrm>
            <a:off x="7271795" y="1628995"/>
            <a:ext cx="875409" cy="1015029"/>
            <a:chOff x="3335286" y="601670"/>
            <a:chExt cx="804678" cy="932160"/>
          </a:xfrm>
        </p:grpSpPr>
        <p:sp>
          <p:nvSpPr>
            <p:cNvPr id="6" name="Google Shape;1019;p42">
              <a:extLst>
                <a:ext uri="{FF2B5EF4-FFF2-40B4-BE49-F238E27FC236}">
                  <a16:creationId xmlns:a16="http://schemas.microsoft.com/office/drawing/2014/main" id="{50DB9B78-619A-EFEE-74DF-25CD68C8A81C}"/>
                </a:ext>
              </a:extLst>
            </p:cNvPr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20;p42">
              <a:extLst>
                <a:ext uri="{FF2B5EF4-FFF2-40B4-BE49-F238E27FC236}">
                  <a16:creationId xmlns:a16="http://schemas.microsoft.com/office/drawing/2014/main" id="{2FF35E01-DE44-6D92-AA0F-372EA0F99BDB}"/>
                </a:ext>
              </a:extLst>
            </p:cNvPr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21;p42">
              <a:extLst>
                <a:ext uri="{FF2B5EF4-FFF2-40B4-BE49-F238E27FC236}">
                  <a16:creationId xmlns:a16="http://schemas.microsoft.com/office/drawing/2014/main" id="{9BE08A19-FE6B-BC1E-BCAE-13F6FFBC3EB0}"/>
                </a:ext>
              </a:extLst>
            </p:cNvPr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2;p42">
              <a:extLst>
                <a:ext uri="{FF2B5EF4-FFF2-40B4-BE49-F238E27FC236}">
                  <a16:creationId xmlns:a16="http://schemas.microsoft.com/office/drawing/2014/main" id="{7614B5F8-D4FE-202B-467A-E52975993FD6}"/>
                </a:ext>
              </a:extLst>
            </p:cNvPr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3;p42">
              <a:extLst>
                <a:ext uri="{FF2B5EF4-FFF2-40B4-BE49-F238E27FC236}">
                  <a16:creationId xmlns:a16="http://schemas.microsoft.com/office/drawing/2014/main" id="{8D1DBB33-58C7-75CC-E3AC-C71D57D74698}"/>
                </a:ext>
              </a:extLst>
            </p:cNvPr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4;p42">
              <a:extLst>
                <a:ext uri="{FF2B5EF4-FFF2-40B4-BE49-F238E27FC236}">
                  <a16:creationId xmlns:a16="http://schemas.microsoft.com/office/drawing/2014/main" id="{36789183-6FF8-8C57-435F-6196D25DF9B5}"/>
                </a:ext>
              </a:extLst>
            </p:cNvPr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5;p42">
              <a:extLst>
                <a:ext uri="{FF2B5EF4-FFF2-40B4-BE49-F238E27FC236}">
                  <a16:creationId xmlns:a16="http://schemas.microsoft.com/office/drawing/2014/main" id="{5FAEB0B4-4956-3B3F-C606-4883009820CA}"/>
                </a:ext>
              </a:extLst>
            </p:cNvPr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34;p42">
            <a:extLst>
              <a:ext uri="{FF2B5EF4-FFF2-40B4-BE49-F238E27FC236}">
                <a16:creationId xmlns:a16="http://schemas.microsoft.com/office/drawing/2014/main" id="{698C38FA-ADE9-11A5-70B5-2D9D493388E1}"/>
              </a:ext>
            </a:extLst>
          </p:cNvPr>
          <p:cNvSpPr txBox="1">
            <a:spLocks/>
          </p:cNvSpPr>
          <p:nvPr/>
        </p:nvSpPr>
        <p:spPr>
          <a:xfrm>
            <a:off x="6401400" y="2014722"/>
            <a:ext cx="2742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jalla One"/>
              <a:buNone/>
              <a:defRPr sz="22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3.-</a:t>
            </a:r>
          </a:p>
        </p:txBody>
      </p:sp>
      <p:sp>
        <p:nvSpPr>
          <p:cNvPr id="14" name="Google Shape;1037;p42">
            <a:extLst>
              <a:ext uri="{FF2B5EF4-FFF2-40B4-BE49-F238E27FC236}">
                <a16:creationId xmlns:a16="http://schemas.microsoft.com/office/drawing/2014/main" id="{A27259E1-BB23-5A5E-06EC-76DDA4E45D4E}"/>
              </a:ext>
            </a:extLst>
          </p:cNvPr>
          <p:cNvSpPr txBox="1">
            <a:spLocks/>
          </p:cNvSpPr>
          <p:nvPr/>
        </p:nvSpPr>
        <p:spPr>
          <a:xfrm>
            <a:off x="3618072" y="2670238"/>
            <a:ext cx="2075367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ivo"/>
              <a:buNone/>
              <a:defRPr sz="15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/>
            <a:r>
              <a:rPr lang="es-MX" dirty="0"/>
              <a:t>Generación de datos simulados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9" name="Google Shape;1469;p47"/>
          <p:cNvGrpSpPr/>
          <p:nvPr/>
        </p:nvGrpSpPr>
        <p:grpSpPr>
          <a:xfrm>
            <a:off x="5091939" y="3537410"/>
            <a:ext cx="3251543" cy="778300"/>
            <a:chOff x="5184841" y="3464016"/>
            <a:chExt cx="3251543" cy="778300"/>
          </a:xfrm>
        </p:grpSpPr>
        <p:sp>
          <p:nvSpPr>
            <p:cNvPr id="1470" name="Google Shape;1470;p47"/>
            <p:cNvSpPr/>
            <p:nvPr/>
          </p:nvSpPr>
          <p:spPr>
            <a:xfrm>
              <a:off x="8367718" y="3464022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5247802" y="3554541"/>
              <a:ext cx="3119325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80975" dir="30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5184841" y="3464022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5184859" y="4158216"/>
              <a:ext cx="3251525" cy="84100"/>
            </a:xfrm>
            <a:custGeom>
              <a:avLst/>
              <a:gdLst/>
              <a:ahLst/>
              <a:cxnLst/>
              <a:rect l="l" t="t" r="r" b="b"/>
              <a:pathLst>
                <a:path w="130061" h="3364" extrusionOk="0">
                  <a:moveTo>
                    <a:pt x="0" y="3268"/>
                  </a:moveTo>
                  <a:lnTo>
                    <a:pt x="3252" y="0"/>
                  </a:lnTo>
                  <a:lnTo>
                    <a:pt x="127075" y="0"/>
                  </a:lnTo>
                  <a:lnTo>
                    <a:pt x="130061" y="336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4" name="Google Shape;1474;p47"/>
            <p:cNvSpPr/>
            <p:nvPr/>
          </p:nvSpPr>
          <p:spPr>
            <a:xfrm>
              <a:off x="5186959" y="3464016"/>
              <a:ext cx="3249425" cy="94875"/>
            </a:xfrm>
            <a:custGeom>
              <a:avLst/>
              <a:gdLst/>
              <a:ahLst/>
              <a:cxnLst/>
              <a:rect l="l" t="t" r="r" b="b"/>
              <a:pathLst>
                <a:path w="129977" h="3795" extrusionOk="0">
                  <a:moveTo>
                    <a:pt x="0" y="113"/>
                  </a:moveTo>
                  <a:lnTo>
                    <a:pt x="2997" y="3795"/>
                  </a:lnTo>
                  <a:lnTo>
                    <a:pt x="127105" y="3623"/>
                  </a:lnTo>
                  <a:lnTo>
                    <a:pt x="12997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75" name="Google Shape;1475;p47"/>
          <p:cNvSpPr txBox="1">
            <a:spLocks noGrp="1"/>
          </p:cNvSpPr>
          <p:nvPr>
            <p:ph type="subTitle" idx="1"/>
          </p:nvPr>
        </p:nvSpPr>
        <p:spPr>
          <a:xfrm>
            <a:off x="2145567" y="1249481"/>
            <a:ext cx="6265800" cy="19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El uso de cadenas de </a:t>
            </a:r>
            <a:r>
              <a:rPr lang="es-MX" sz="1800" dirty="0" err="1"/>
              <a:t>Markov</a:t>
            </a:r>
            <a:r>
              <a:rPr lang="es-MX" sz="1800" dirty="0"/>
              <a:t> para modelar y simular el comportamiento de las acciones de empresas es un enfoque ampliamente utilizado en el campo de las finanzas y el análisis de mercado. Esta técnica se basa en la teoría de las cadenas de </a:t>
            </a:r>
            <a:r>
              <a:rPr lang="es-MX" sz="1800" dirty="0" err="1"/>
              <a:t>Markov</a:t>
            </a:r>
            <a:r>
              <a:rPr lang="es-MX" sz="1800" dirty="0"/>
              <a:t>, que es un proceso estocástico que se caracteriza por depender únicamente del estado actual y tener una propiedad de "memoria corta". </a:t>
            </a:r>
            <a:endParaRPr sz="1800" dirty="0"/>
          </a:p>
        </p:txBody>
      </p:sp>
      <p:sp>
        <p:nvSpPr>
          <p:cNvPr id="1476" name="Google Shape;1476;p47"/>
          <p:cNvSpPr txBox="1">
            <a:spLocks noGrp="1"/>
          </p:cNvSpPr>
          <p:nvPr>
            <p:ph type="title"/>
          </p:nvPr>
        </p:nvSpPr>
        <p:spPr>
          <a:xfrm>
            <a:off x="5043978" y="3695272"/>
            <a:ext cx="3296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CADENAS DE MARKOV</a:t>
            </a:r>
            <a:endParaRPr dirty="0"/>
          </a:p>
        </p:txBody>
      </p:sp>
      <p:grpSp>
        <p:nvGrpSpPr>
          <p:cNvPr id="1477" name="Google Shape;1477;p47"/>
          <p:cNvGrpSpPr/>
          <p:nvPr/>
        </p:nvGrpSpPr>
        <p:grpSpPr>
          <a:xfrm>
            <a:off x="1224326" y="1722675"/>
            <a:ext cx="1371454" cy="3162275"/>
            <a:chOff x="4662851" y="1818850"/>
            <a:chExt cx="1371454" cy="3162275"/>
          </a:xfrm>
        </p:grpSpPr>
        <p:sp>
          <p:nvSpPr>
            <p:cNvPr id="1478" name="Google Shape;1478;p47"/>
            <p:cNvSpPr/>
            <p:nvPr/>
          </p:nvSpPr>
          <p:spPr>
            <a:xfrm>
              <a:off x="4799505" y="4846125"/>
              <a:ext cx="1234800" cy="1350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79" name="Google Shape;147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62851" y="1818850"/>
              <a:ext cx="1371373" cy="309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oogle Shape;1076;p43">
            <a:extLst>
              <a:ext uri="{FF2B5EF4-FFF2-40B4-BE49-F238E27FC236}">
                <a16:creationId xmlns:a16="http://schemas.microsoft.com/office/drawing/2014/main" id="{D1921B72-B11E-C4EF-8502-D82B9B949B58}"/>
              </a:ext>
            </a:extLst>
          </p:cNvPr>
          <p:cNvGrpSpPr/>
          <p:nvPr/>
        </p:nvGrpSpPr>
        <p:grpSpPr>
          <a:xfrm>
            <a:off x="119081" y="32776"/>
            <a:ext cx="5613998" cy="451547"/>
            <a:chOff x="1828775" y="-454378"/>
            <a:chExt cx="5613998" cy="778303"/>
          </a:xfrm>
        </p:grpSpPr>
        <p:sp>
          <p:nvSpPr>
            <p:cNvPr id="3" name="Google Shape;1077;p43">
              <a:extLst>
                <a:ext uri="{FF2B5EF4-FFF2-40B4-BE49-F238E27FC236}">
                  <a16:creationId xmlns:a16="http://schemas.microsoft.com/office/drawing/2014/main" id="{B422A76D-E287-AA99-002D-9816684ADFC5}"/>
                </a:ext>
              </a:extLst>
            </p:cNvPr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8;p43">
              <a:extLst>
                <a:ext uri="{FF2B5EF4-FFF2-40B4-BE49-F238E27FC236}">
                  <a16:creationId xmlns:a16="http://schemas.microsoft.com/office/drawing/2014/main" id="{AD25DD83-ACAB-9BA3-FA95-EAA357101F3B}"/>
                </a:ext>
              </a:extLst>
            </p:cNvPr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9;p43">
              <a:extLst>
                <a:ext uri="{FF2B5EF4-FFF2-40B4-BE49-F238E27FC236}">
                  <a16:creationId xmlns:a16="http://schemas.microsoft.com/office/drawing/2014/main" id="{A800689A-FBD3-4E0A-46E0-D5CD6405E699}"/>
                </a:ext>
              </a:extLst>
            </p:cNvPr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0;p43">
              <a:extLst>
                <a:ext uri="{FF2B5EF4-FFF2-40B4-BE49-F238E27FC236}">
                  <a16:creationId xmlns:a16="http://schemas.microsoft.com/office/drawing/2014/main" id="{5325D3D1-05D5-8715-36DE-B7D96B71B08D}"/>
                </a:ext>
              </a:extLst>
            </p:cNvPr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1;p43">
              <a:extLst>
                <a:ext uri="{FF2B5EF4-FFF2-40B4-BE49-F238E27FC236}">
                  <a16:creationId xmlns:a16="http://schemas.microsoft.com/office/drawing/2014/main" id="{93AADF4F-2294-8210-CCD4-367A720E3D09}"/>
                </a:ext>
              </a:extLst>
            </p:cNvPr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" name="Google Shape;1082;p43">
              <a:extLst>
                <a:ext uri="{FF2B5EF4-FFF2-40B4-BE49-F238E27FC236}">
                  <a16:creationId xmlns:a16="http://schemas.microsoft.com/office/drawing/2014/main" id="{A2FF7525-939D-C2F2-E544-EC01EA4B5B0D}"/>
                </a:ext>
              </a:extLst>
            </p:cNvPr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" name="Google Shape;1476;p47">
            <a:extLst>
              <a:ext uri="{FF2B5EF4-FFF2-40B4-BE49-F238E27FC236}">
                <a16:creationId xmlns:a16="http://schemas.microsoft.com/office/drawing/2014/main" id="{24B90EDA-BD06-8D42-19BF-36E326748761}"/>
              </a:ext>
            </a:extLst>
          </p:cNvPr>
          <p:cNvSpPr txBox="1">
            <a:spLocks/>
          </p:cNvSpPr>
          <p:nvPr/>
        </p:nvSpPr>
        <p:spPr>
          <a:xfrm>
            <a:off x="1127054" y="29275"/>
            <a:ext cx="32967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28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2400" dirty="0"/>
              <a:t>ESTADO DEL ARTE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39"/>
          <p:cNvGrpSpPr/>
          <p:nvPr/>
        </p:nvGrpSpPr>
        <p:grpSpPr>
          <a:xfrm>
            <a:off x="2882218" y="1432925"/>
            <a:ext cx="3379569" cy="1398725"/>
            <a:chOff x="2947555" y="1357699"/>
            <a:chExt cx="3379569" cy="1398725"/>
          </a:xfrm>
        </p:grpSpPr>
        <p:sp>
          <p:nvSpPr>
            <p:cNvPr id="928" name="Google Shape;928;p39"/>
            <p:cNvSpPr/>
            <p:nvPr/>
          </p:nvSpPr>
          <p:spPr>
            <a:xfrm>
              <a:off x="2947625" y="1357700"/>
              <a:ext cx="3379500" cy="1335728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2947555" y="1357699"/>
              <a:ext cx="122775" cy="1398710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2947563" y="2613799"/>
              <a:ext cx="3379500" cy="142625"/>
            </a:xfrm>
            <a:custGeom>
              <a:avLst/>
              <a:gdLst/>
              <a:ahLst/>
              <a:cxnLst/>
              <a:rect l="l" t="t" r="r" b="b"/>
              <a:pathLst>
                <a:path w="135180" h="5705" extrusionOk="0">
                  <a:moveTo>
                    <a:pt x="0" y="5609"/>
                  </a:moveTo>
                  <a:lnTo>
                    <a:pt x="5082" y="0"/>
                  </a:lnTo>
                  <a:lnTo>
                    <a:pt x="132577" y="10"/>
                  </a:lnTo>
                  <a:lnTo>
                    <a:pt x="135180" y="570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" name="Google Shape;931;p39"/>
            <p:cNvSpPr/>
            <p:nvPr/>
          </p:nvSpPr>
          <p:spPr>
            <a:xfrm>
              <a:off x="2947563" y="1357699"/>
              <a:ext cx="3379500" cy="159250"/>
            </a:xfrm>
            <a:custGeom>
              <a:avLst/>
              <a:gdLst/>
              <a:ahLst/>
              <a:cxnLst/>
              <a:rect l="l" t="t" r="r" b="b"/>
              <a:pathLst>
                <a:path w="135180" h="6370" extrusionOk="0">
                  <a:moveTo>
                    <a:pt x="0" y="114"/>
                  </a:moveTo>
                  <a:lnTo>
                    <a:pt x="4549" y="6370"/>
                  </a:lnTo>
                  <a:lnTo>
                    <a:pt x="132577" y="6313"/>
                  </a:lnTo>
                  <a:lnTo>
                    <a:pt x="1351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2" name="Google Shape;932;p39"/>
            <p:cNvSpPr/>
            <p:nvPr/>
          </p:nvSpPr>
          <p:spPr>
            <a:xfrm>
              <a:off x="6215595" y="1357699"/>
              <a:ext cx="111498" cy="1398710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39"/>
          <p:cNvSpPr txBox="1">
            <a:spLocks noGrp="1"/>
          </p:cNvSpPr>
          <p:nvPr>
            <p:ph type="title"/>
          </p:nvPr>
        </p:nvSpPr>
        <p:spPr>
          <a:xfrm>
            <a:off x="2825850" y="1621388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grpSp>
        <p:nvGrpSpPr>
          <p:cNvPr id="935" name="Google Shape;935;p39"/>
          <p:cNvGrpSpPr/>
          <p:nvPr/>
        </p:nvGrpSpPr>
        <p:grpSpPr>
          <a:xfrm>
            <a:off x="179300" y="2124151"/>
            <a:ext cx="1930200" cy="2641524"/>
            <a:chOff x="179300" y="2124151"/>
            <a:chExt cx="1930200" cy="2641524"/>
          </a:xfrm>
        </p:grpSpPr>
        <p:sp>
          <p:nvSpPr>
            <p:cNvPr id="936" name="Google Shape;936;p39"/>
            <p:cNvSpPr/>
            <p:nvPr/>
          </p:nvSpPr>
          <p:spPr>
            <a:xfrm>
              <a:off x="179300" y="4655275"/>
              <a:ext cx="19302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7" name="Google Shape;93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550" y="2124151"/>
              <a:ext cx="1804552" cy="26117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8" name="Google Shape;938;p39"/>
          <p:cNvGrpSpPr/>
          <p:nvPr/>
        </p:nvGrpSpPr>
        <p:grpSpPr>
          <a:xfrm>
            <a:off x="7331125" y="3431400"/>
            <a:ext cx="1444500" cy="1223875"/>
            <a:chOff x="1739950" y="3665925"/>
            <a:chExt cx="1444500" cy="1223875"/>
          </a:xfrm>
        </p:grpSpPr>
        <p:sp>
          <p:nvSpPr>
            <p:cNvPr id="939" name="Google Shape;939;p39"/>
            <p:cNvSpPr/>
            <p:nvPr/>
          </p:nvSpPr>
          <p:spPr>
            <a:xfrm>
              <a:off x="1739950" y="4779400"/>
              <a:ext cx="14445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0" name="Google Shape;940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15055" y="3665925"/>
              <a:ext cx="1238891" cy="118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39"/>
          <p:cNvGrpSpPr/>
          <p:nvPr/>
        </p:nvGrpSpPr>
        <p:grpSpPr>
          <a:xfrm>
            <a:off x="7046825" y="4043048"/>
            <a:ext cx="609600" cy="752027"/>
            <a:chOff x="3184450" y="4137773"/>
            <a:chExt cx="609600" cy="752027"/>
          </a:xfrm>
        </p:grpSpPr>
        <p:sp>
          <p:nvSpPr>
            <p:cNvPr id="942" name="Google Shape;942;p39"/>
            <p:cNvSpPr/>
            <p:nvPr/>
          </p:nvSpPr>
          <p:spPr>
            <a:xfrm>
              <a:off x="3184450" y="4779400"/>
              <a:ext cx="609600" cy="110400"/>
            </a:xfrm>
            <a:prstGeom prst="ellipse">
              <a:avLst/>
            </a:prstGeom>
            <a:solidFill>
              <a:srgbClr val="000000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19477" y="4137773"/>
              <a:ext cx="566051" cy="71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Google Shape;2073;p63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074" name="Google Shape;2074;p63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3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3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3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3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9" name="Google Shape;2079;p63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80" name="Google Shape;2080;p6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IMPORTACIÓN DE BIBLIOTECAS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914DB5-FFD4-A137-9DBB-C758F077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43" y="1850721"/>
            <a:ext cx="6574416" cy="14420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4" name="Google Shape;2014;p61"/>
          <p:cNvGrpSpPr/>
          <p:nvPr/>
        </p:nvGrpSpPr>
        <p:grpSpPr>
          <a:xfrm>
            <a:off x="1765001" y="378947"/>
            <a:ext cx="5613998" cy="778303"/>
            <a:chOff x="1828775" y="-454378"/>
            <a:chExt cx="5613998" cy="778303"/>
          </a:xfrm>
        </p:grpSpPr>
        <p:sp>
          <p:nvSpPr>
            <p:cNvPr id="2015" name="Google Shape;2015;p61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142875" dir="4200000" algn="bl" rotWithShape="0">
                <a:srgbClr val="000000">
                  <a:alpha val="4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1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1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1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1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0" name="Google Shape;2020;p61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21" name="Google Shape;2021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DEFINICIÓN DE ESTADOS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218026-657E-E24D-8258-47D6AE36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97" y="2184822"/>
            <a:ext cx="7637631" cy="7738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ctuarial Science Major for College by Slidesgo">
  <a:themeElements>
    <a:clrScheme name="Simple Light">
      <a:dk1>
        <a:srgbClr val="382D4B"/>
      </a:dk1>
      <a:lt1>
        <a:srgbClr val="FFFFFF"/>
      </a:lt1>
      <a:dk2>
        <a:srgbClr val="EBE6F1"/>
      </a:dk2>
      <a:lt2>
        <a:srgbClr val="26A6FE"/>
      </a:lt2>
      <a:accent1>
        <a:srgbClr val="0ED290"/>
      </a:accent1>
      <a:accent2>
        <a:srgbClr val="FFBE34"/>
      </a:accent2>
      <a:accent3>
        <a:srgbClr val="AC5191"/>
      </a:accent3>
      <a:accent4>
        <a:srgbClr val="504268"/>
      </a:accent4>
      <a:accent5>
        <a:srgbClr val="7A6EFA"/>
      </a:accent5>
      <a:accent6>
        <a:srgbClr val="80748F"/>
      </a:accent6>
      <a:hlink>
        <a:srgbClr val="AC51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277</Words>
  <Application>Microsoft Office PowerPoint</Application>
  <PresentationFormat>Presentación en pantalla (16:9)</PresentationFormat>
  <Paragraphs>43</Paragraphs>
  <Slides>21</Slides>
  <Notes>21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Roboto Condensed Light</vt:lpstr>
      <vt:lpstr>Fjalla One</vt:lpstr>
      <vt:lpstr>Bebas Neue</vt:lpstr>
      <vt:lpstr>Chivo</vt:lpstr>
      <vt:lpstr>Nunito Light</vt:lpstr>
      <vt:lpstr>Actuarial Science Major for College by Slidesgo</vt:lpstr>
      <vt:lpstr>SIMULACIÓN Y  VISUALIZACIÓN   DEL COMPORTAMIENTO  DE ACCIONES DE EMPRESAS MEDIANTE CADENAS DE MARKOV</vt:lpstr>
      <vt:lpstr>PROBLEMAS A RESOLVER</vt:lpstr>
      <vt:lpstr>OBEJTIVO GENERAL</vt:lpstr>
      <vt:lpstr>OBJETIVOS ESPECÍFICOS</vt:lpstr>
      <vt:lpstr>1.-</vt:lpstr>
      <vt:lpstr>CADENAS DE MARKOV</vt:lpstr>
      <vt:lpstr>CÓDIGO</vt:lpstr>
      <vt:lpstr>IMPORTACIÓN DE BIBLIOTECAS</vt:lpstr>
      <vt:lpstr>DEFINICIÓN DE ESTADOS</vt:lpstr>
      <vt:lpstr>DEFINICIÓN DE MATRICES DE TRANSICIÓN</vt:lpstr>
      <vt:lpstr>MARKVOCHAIN</vt:lpstr>
      <vt:lpstr>CADENAS EN UNA SOLA EJECUCIÓN</vt:lpstr>
      <vt:lpstr>INSTANCIAS</vt:lpstr>
      <vt:lpstr>SIMULACIÓN</vt:lpstr>
      <vt:lpstr>VALOR INICIAL</vt:lpstr>
      <vt:lpstr>ACTUALIZACIÓN DE INSTANCIAS</vt:lpstr>
      <vt:lpstr>Presentación de PowerPoint</vt:lpstr>
      <vt:lpstr>FUNCIÓN DE ANIMACIÓN</vt:lpstr>
      <vt:lpstr>GRÁFICO</vt:lpstr>
      <vt:lpstr>GRÁFICO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Y  VISUALIZACIÓN   DEL COMPORTAMIENTO  DE ACCIONES DE EMPRESAS MEDIANTE CADENAS DE MARKOV</dc:title>
  <dc:creator>Viani Maravilla</dc:creator>
  <cp:lastModifiedBy>Vianey Maravilla Perez</cp:lastModifiedBy>
  <cp:revision>2</cp:revision>
  <dcterms:modified xsi:type="dcterms:W3CDTF">2023-06-23T18:51:06Z</dcterms:modified>
</cp:coreProperties>
</file>